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6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027" autoAdjust="0"/>
  </p:normalViewPr>
  <p:slideViewPr>
    <p:cSldViewPr snapToGrid="0">
      <p:cViewPr varScale="1">
        <p:scale>
          <a:sx n="100" d="100"/>
          <a:sy n="100" d="100"/>
        </p:scale>
        <p:origin x="12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523D6-D2B8-4366-A742-6EAF52908A08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CAC2D-B6C7-43ED-85A0-7A318993B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 we’re going to make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CAC2D-B6C7-43ED-85A0-7A318993B8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it can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CAC2D-B6C7-43ED-85A0-7A318993B8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Slide:  There’s been a spill of hazardous waste at a nearby manufacturing plant. You are tasked with picking out small machine parts from the spill to be cleaned and reused – but you must not touch the hazardous waste!  Assemble your grabber arm devices and get to work!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CAC2D-B6C7-43ED-85A0-7A318993B8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kit should come with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CAC2D-B6C7-43ED-85A0-7A318993B8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1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Google: DIY Extender Arms (or Grabber Arms) for other ideas/see </a:t>
            </a:r>
            <a:r>
              <a:rPr lang="en-US"/>
              <a:t>what’s been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CAC2D-B6C7-43ED-85A0-7A318993B8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5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1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0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8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1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3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2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7AAA8-ED53-4825-B507-AC0E526CE0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0B93-FD75-4FB0-A1B4-7FBE039C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stick-png/download/70759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ick-png/download/7075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ick-png/download/7075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hyperlink" Target="https://www.pngall.com/stick-png/download/7075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ick-png/download/7075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pngall.com/stick-png/download/70759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02999-A97D-B414-E98E-458047C91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47" b="88273" l="14178" r="74501">
                        <a14:foregroundMark x1="24313" y1="17671" x2="24313" y2="17671"/>
                        <a14:foregroundMark x1="64906" y1="17064" x2="64906" y2="17064"/>
                        <a14:foregroundMark x1="65121" y1="15447" x2="65121" y2="15447"/>
                        <a14:foregroundMark x1="65121" y1="88273" x2="65121" y2="88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630" r="17778" b="3334"/>
          <a:stretch/>
        </p:blipFill>
        <p:spPr>
          <a:xfrm>
            <a:off x="790914" y="550725"/>
            <a:ext cx="3679487" cy="565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4A20E-C4BE-ABFD-5FCA-EB36D3559085}"/>
              </a:ext>
            </a:extLst>
          </p:cNvPr>
          <p:cNvSpPr txBox="1"/>
          <p:nvPr/>
        </p:nvSpPr>
        <p:spPr>
          <a:xfrm>
            <a:off x="4572000" y="939800"/>
            <a:ext cx="3441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ooper Black" panose="0208090404030B020404" pitchFamily="18" charset="0"/>
              </a:rPr>
              <a:t>Science 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69909-3BEE-D185-D47A-0BB15EA0D518}"/>
              </a:ext>
            </a:extLst>
          </p:cNvPr>
          <p:cNvSpPr txBox="1"/>
          <p:nvPr/>
        </p:nvSpPr>
        <p:spPr>
          <a:xfrm>
            <a:off x="5257800" y="3376475"/>
            <a:ext cx="207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Grabber Arm Lab</a:t>
            </a:r>
          </a:p>
        </p:txBody>
      </p:sp>
    </p:spTree>
    <p:extLst>
      <p:ext uri="{BB962C8B-B14F-4D97-AF65-F5344CB8AC3E}">
        <p14:creationId xmlns:p14="http://schemas.microsoft.com/office/powerpoint/2010/main" val="53792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ter Spill Or Puddle Vector Icon Stock Illustration - Download Image Now -  Water, Oil Spill, Puddle - iStock">
            <a:extLst>
              <a:ext uri="{FF2B5EF4-FFF2-40B4-BE49-F238E27FC236}">
                <a16:creationId xmlns:a16="http://schemas.microsoft.com/office/drawing/2014/main" id="{F1D27AB6-C5E2-966D-637D-C1313B26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29" y="1492901"/>
            <a:ext cx="2319500" cy="13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74E6D-8949-3748-B820-05DF547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Level: How to Improve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18088C4-2E34-D40D-7B30-521A116101C6}"/>
              </a:ext>
            </a:extLst>
          </p:cNvPr>
          <p:cNvSpPr txBox="1"/>
          <p:nvPr/>
        </p:nvSpPr>
        <p:spPr>
          <a:xfrm>
            <a:off x="1160780" y="1367523"/>
            <a:ext cx="767080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How could you improve it to…. </a:t>
            </a:r>
            <a:r>
              <a:rPr lang="en-US" i="1" dirty="0"/>
              <a:t>(pick one)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Soak up liquids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Pick up tiny sprinkles or confetti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Grab something heavy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Grab something round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Make it work with only one hand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Reach farther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dirty="0"/>
              <a:t>Other Idea:___________________</a:t>
            </a:r>
          </a:p>
        </p:txBody>
      </p:sp>
      <p:pic>
        <p:nvPicPr>
          <p:cNvPr id="2050" name="Picture 2" descr="Thinking Emoji Vector Art, Icons, and Graphics for Free Download">
            <a:extLst>
              <a:ext uri="{FF2B5EF4-FFF2-40B4-BE49-F238E27FC236}">
                <a16:creationId xmlns:a16="http://schemas.microsoft.com/office/drawing/2014/main" id="{30A5267E-EAFA-0E3B-723B-DEB424F47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0697" r="7135" b="4578"/>
          <a:stretch/>
        </p:blipFill>
        <p:spPr bwMode="auto">
          <a:xfrm>
            <a:off x="7185182" y="136745"/>
            <a:ext cx="1633798" cy="16140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Confetti Stars Scatters Royalty-Free Stock Illustration Image -  Pixabay">
            <a:extLst>
              <a:ext uri="{FF2B5EF4-FFF2-40B4-BE49-F238E27FC236}">
                <a16:creationId xmlns:a16="http://schemas.microsoft.com/office/drawing/2014/main" id="{27A41240-DEA0-0268-CB99-588E2067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76" y="2993052"/>
            <a:ext cx="1616710" cy="16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wnload Cars Free PNG photo images and clipart | FreePNGImg">
            <a:extLst>
              <a:ext uri="{FF2B5EF4-FFF2-40B4-BE49-F238E27FC236}">
                <a16:creationId xmlns:a16="http://schemas.microsoft.com/office/drawing/2014/main" id="{567B72F8-8E46-732A-4402-2307F099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86" y="217328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300+ Free Cardboard Box &amp; Box Images - Pixabay">
            <a:extLst>
              <a:ext uri="{FF2B5EF4-FFF2-40B4-BE49-F238E27FC236}">
                <a16:creationId xmlns:a16="http://schemas.microsoft.com/office/drawing/2014/main" id="{84BE8C29-297C-3401-583E-EEDEAC09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23" y="4810869"/>
            <a:ext cx="2128908" cy="1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7,000+ Best Egg Photos · 100% Free Download · Pexels Stock Photos">
            <a:extLst>
              <a:ext uri="{FF2B5EF4-FFF2-40B4-BE49-F238E27FC236}">
                <a16:creationId xmlns:a16="http://schemas.microsoft.com/office/drawing/2014/main" id="{A3D3A522-81EC-AC59-4CD4-F0B5733E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3891" l="9989" r="89993">
                        <a14:foregroundMark x1="37603" y1="93891" x2="37603" y2="93891"/>
                        <a14:foregroundMark x1="39651" y1="92653" x2="39651" y2="9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80" y="4594229"/>
            <a:ext cx="2521478" cy="16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Free photo front view of hand showing palm">
            <a:extLst>
              <a:ext uri="{FF2B5EF4-FFF2-40B4-BE49-F238E27FC236}">
                <a16:creationId xmlns:a16="http://schemas.microsoft.com/office/drawing/2014/main" id="{CA3D6B2B-8737-7087-5A29-A3EF73BF4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19" y="4271544"/>
            <a:ext cx="1783733" cy="17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BA22E90-AAEF-B07E-90B7-49660D6F6B6F}"/>
              </a:ext>
            </a:extLst>
          </p:cNvPr>
          <p:cNvSpPr txBox="1"/>
          <p:nvPr/>
        </p:nvSpPr>
        <p:spPr>
          <a:xfrm>
            <a:off x="1160780" y="6256384"/>
            <a:ext cx="79832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materials might you use?  </a:t>
            </a:r>
            <a:r>
              <a:rPr lang="en-US" i="1" dirty="0"/>
              <a:t>(e.g. wood, metal, sponges, plastic, tape) </a:t>
            </a:r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54174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289C-C3CA-7515-6CA3-CD355058B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Level: How to Improve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86520-F09B-87A5-25AD-985DE7798E1C}"/>
              </a:ext>
            </a:extLst>
          </p:cNvPr>
          <p:cNvSpPr txBox="1"/>
          <p:nvPr/>
        </p:nvSpPr>
        <p:spPr>
          <a:xfrm>
            <a:off x="1160780" y="1367523"/>
            <a:ext cx="76708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Choose one idea.  Write what you’d do and why.  Draw a picture to illustrate.</a:t>
            </a:r>
          </a:p>
        </p:txBody>
      </p:sp>
      <p:pic>
        <p:nvPicPr>
          <p:cNvPr id="3074" name="Picture 2" descr="Free Stock Photo of light bulb idea vector illustration | Download Free  Images and Free Illustrations">
            <a:extLst>
              <a:ext uri="{FF2B5EF4-FFF2-40B4-BE49-F238E27FC236}">
                <a16:creationId xmlns:a16="http://schemas.microsoft.com/office/drawing/2014/main" id="{3771E881-DB14-DBB2-E8BD-3603F6DCC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9991" r="15737" b="11367"/>
          <a:stretch/>
        </p:blipFill>
        <p:spPr bwMode="auto">
          <a:xfrm>
            <a:off x="3048000" y="2034539"/>
            <a:ext cx="3048000" cy="355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MAKE A ROBOTIC ARM (GRABBER) at home out of POPSICLE STICK - DIY  [4K] - YouTube">
            <a:extLst>
              <a:ext uri="{FF2B5EF4-FFF2-40B4-BE49-F238E27FC236}">
                <a16:creationId xmlns:a16="http://schemas.microsoft.com/office/drawing/2014/main" id="{0B261836-A9C6-69C2-C3A1-DD6BD70BA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/>
          <a:stretch/>
        </p:blipFill>
        <p:spPr bwMode="auto">
          <a:xfrm>
            <a:off x="695288" y="64294"/>
            <a:ext cx="3981451" cy="2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C26DF-C1C5-84DD-0C0D-0AEB7568C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47" t="21111" r="2812" b="34514"/>
          <a:stretch/>
        </p:blipFill>
        <p:spPr>
          <a:xfrm>
            <a:off x="695288" y="2318147"/>
            <a:ext cx="3981451" cy="2282428"/>
          </a:xfrm>
          <a:prstGeom prst="rect">
            <a:avLst/>
          </a:prstGeom>
        </p:spPr>
      </p:pic>
      <p:pic>
        <p:nvPicPr>
          <p:cNvPr id="2052" name="Picture 4" descr="Buy Handmade Expanding/extending Grabber Made From Industrial Online in  India - Etsy">
            <a:extLst>
              <a:ext uri="{FF2B5EF4-FFF2-40B4-BE49-F238E27FC236}">
                <a16:creationId xmlns:a16="http://schemas.microsoft.com/office/drawing/2014/main" id="{04242269-42AB-9A49-E8DD-71D7D2622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r="9441"/>
          <a:stretch/>
        </p:blipFill>
        <p:spPr bwMode="auto">
          <a:xfrm rot="16200000">
            <a:off x="5435803" y="-694729"/>
            <a:ext cx="2282427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chanical Monster Hands, Run for Your Lives! | Make:">
            <a:extLst>
              <a:ext uri="{FF2B5EF4-FFF2-40B4-BE49-F238E27FC236}">
                <a16:creationId xmlns:a16="http://schemas.microsoft.com/office/drawing/2014/main" id="{5B739765-7FF3-0E92-86A9-8E07FFAD7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r="2512"/>
          <a:stretch/>
        </p:blipFill>
        <p:spPr bwMode="auto">
          <a:xfrm>
            <a:off x="4676779" y="2346722"/>
            <a:ext cx="3800475" cy="2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w to Make a Picker Robotic Arm in 2023 | Crafts, Robot arm, Stick drawings">
            <a:extLst>
              <a:ext uri="{FF2B5EF4-FFF2-40B4-BE49-F238E27FC236}">
                <a16:creationId xmlns:a16="http://schemas.microsoft.com/office/drawing/2014/main" id="{C417FEAF-0EE4-F58A-B505-5F0C9D60E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12006"/>
          <a:stretch/>
        </p:blipFill>
        <p:spPr bwMode="auto">
          <a:xfrm>
            <a:off x="4676780" y="4629150"/>
            <a:ext cx="3800474" cy="21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IY Double Robotic Scissor Arm from Popsicle Sticks - YouTube">
            <a:extLst>
              <a:ext uri="{FF2B5EF4-FFF2-40B4-BE49-F238E27FC236}">
                <a16:creationId xmlns:a16="http://schemas.microsoft.com/office/drawing/2014/main" id="{1F97C430-B52A-05FD-D342-33C4401D4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8" y="4570809"/>
            <a:ext cx="3981450" cy="223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14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bber Arm">
            <a:hlinkClick r:id="" action="ppaction://media"/>
            <a:extLst>
              <a:ext uri="{FF2B5EF4-FFF2-40B4-BE49-F238E27FC236}">
                <a16:creationId xmlns:a16="http://schemas.microsoft.com/office/drawing/2014/main" id="{B67955CA-0D2F-FEC9-BB52-94E49FE2E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ning Hazardous Waste Sign">
            <a:extLst>
              <a:ext uri="{FF2B5EF4-FFF2-40B4-BE49-F238E27FC236}">
                <a16:creationId xmlns:a16="http://schemas.microsoft.com/office/drawing/2014/main" id="{5DACD9A8-C325-8290-3BD3-CA31B20E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1513"/>
            <a:ext cx="76200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7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9779-69FB-EC91-34A9-6AF2A662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Kit Includes: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6F834-59DA-78C1-642B-46748A65D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5" t="47778" r="44167" b="19136"/>
          <a:stretch/>
        </p:blipFill>
        <p:spPr>
          <a:xfrm>
            <a:off x="6586219" y="2756056"/>
            <a:ext cx="822961" cy="4501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D8362-F830-2B75-9D93-94C4CDEECCDE}"/>
              </a:ext>
            </a:extLst>
          </p:cNvPr>
          <p:cNvGrpSpPr/>
          <p:nvPr/>
        </p:nvGrpSpPr>
        <p:grpSpPr>
          <a:xfrm>
            <a:off x="4652971" y="1744663"/>
            <a:ext cx="461573" cy="3368674"/>
            <a:chOff x="4419600" y="1908898"/>
            <a:chExt cx="461573" cy="33686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BA4CCE-3FA5-FBA7-DAA0-B9CABF3F7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90AF0B-27DF-6B96-1B2B-37E693681DBB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55E1D8-2CA3-AFE8-8423-EFDF9BAAB7C7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2FEEE0-0E6A-5134-F183-4A25EF5C570A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D79CBDB-F4EF-BAD1-A14B-FCE08B53534A}"/>
              </a:ext>
            </a:extLst>
          </p:cNvPr>
          <p:cNvSpPr txBox="1"/>
          <p:nvPr/>
        </p:nvSpPr>
        <p:spPr>
          <a:xfrm>
            <a:off x="1206500" y="5392053"/>
            <a:ext cx="1566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Sticks with Glued Pieces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5CFD72-4E30-F29B-4C51-68277612467E}"/>
              </a:ext>
            </a:extLst>
          </p:cNvPr>
          <p:cNvGrpSpPr/>
          <p:nvPr/>
        </p:nvGrpSpPr>
        <p:grpSpPr>
          <a:xfrm>
            <a:off x="1130503" y="1649528"/>
            <a:ext cx="1031948" cy="3494080"/>
            <a:chOff x="1130503" y="1649528"/>
            <a:chExt cx="1031948" cy="34940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8EEA86-B574-2D2B-0635-DEF8B6D27F25}"/>
                </a:ext>
              </a:extLst>
            </p:cNvPr>
            <p:cNvGrpSpPr/>
            <p:nvPr/>
          </p:nvGrpSpPr>
          <p:grpSpPr>
            <a:xfrm>
              <a:off x="1206500" y="1774934"/>
              <a:ext cx="461573" cy="3368674"/>
              <a:chOff x="1016000" y="1908898"/>
              <a:chExt cx="461573" cy="336867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41C52DA-B8B5-5C92-8A33-BCC39153CF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46111" t="13704" r="43334" b="9258"/>
              <a:stretch/>
            </p:blipFill>
            <p:spPr>
              <a:xfrm>
                <a:off x="10160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3A3F878-87E3-511B-4497-BE3D0A97AE79}"/>
                  </a:ext>
                </a:extLst>
              </p:cNvPr>
              <p:cNvSpPr/>
              <p:nvPr/>
            </p:nvSpPr>
            <p:spPr>
              <a:xfrm>
                <a:off x="1178030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5AEABEA-EDA7-2615-2D5A-B1D9CEFB809A}"/>
                  </a:ext>
                </a:extLst>
              </p:cNvPr>
              <p:cNvSpPr/>
              <p:nvPr/>
            </p:nvSpPr>
            <p:spPr>
              <a:xfrm>
                <a:off x="1178030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73568BE-446D-A0DD-8E6F-C63F46BFB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6110" t="65276" r="42724" b="9255"/>
            <a:stretch/>
          </p:blipFill>
          <p:spPr>
            <a:xfrm rot="3548221">
              <a:off x="1415690" y="1364341"/>
              <a:ext cx="461573" cy="1031948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C5BF70-B905-E32D-BA74-3D5D96455B3D}"/>
              </a:ext>
            </a:extLst>
          </p:cNvPr>
          <p:cNvGrpSpPr/>
          <p:nvPr/>
        </p:nvGrpSpPr>
        <p:grpSpPr>
          <a:xfrm>
            <a:off x="1773682" y="1640085"/>
            <a:ext cx="1110843" cy="3503523"/>
            <a:chOff x="1773682" y="1640085"/>
            <a:chExt cx="1110843" cy="350352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18132A-1CCF-DE12-8568-20ADE863CBD9}"/>
                </a:ext>
              </a:extLst>
            </p:cNvPr>
            <p:cNvGrpSpPr/>
            <p:nvPr/>
          </p:nvGrpSpPr>
          <p:grpSpPr>
            <a:xfrm>
              <a:off x="2336800" y="1774934"/>
              <a:ext cx="461573" cy="3368674"/>
              <a:chOff x="2146300" y="1908898"/>
              <a:chExt cx="461573" cy="336867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84EEED9-5788-CA62-AB5B-B31100297D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46111" t="13704" r="43334" b="9258"/>
              <a:stretch/>
            </p:blipFill>
            <p:spPr>
              <a:xfrm>
                <a:off x="21463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EDADD34-7F79-62A0-4ADB-2C2E12D176C7}"/>
                  </a:ext>
                </a:extLst>
              </p:cNvPr>
              <p:cNvSpPr/>
              <p:nvPr/>
            </p:nvSpPr>
            <p:spPr>
              <a:xfrm>
                <a:off x="2321029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4CEEC59-D6C4-9D3E-4F94-D128523D4355}"/>
                  </a:ext>
                </a:extLst>
              </p:cNvPr>
              <p:cNvSpPr/>
              <p:nvPr/>
            </p:nvSpPr>
            <p:spPr>
              <a:xfrm>
                <a:off x="2321029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3C3B90-A981-9A07-765D-6406F928C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6110" t="65276" r="42724" b="9255"/>
            <a:stretch/>
          </p:blipFill>
          <p:spPr>
            <a:xfrm rot="7091576" flipV="1">
              <a:off x="2094967" y="1318800"/>
              <a:ext cx="468273" cy="1110843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E595BA3-04A2-CB2E-3E92-6C446A987F79}"/>
              </a:ext>
            </a:extLst>
          </p:cNvPr>
          <p:cNvSpPr txBox="1"/>
          <p:nvPr/>
        </p:nvSpPr>
        <p:spPr>
          <a:xfrm>
            <a:off x="4099472" y="5392053"/>
            <a:ext cx="156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Sticks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127B53-F860-E4D9-1699-550402DA444D}"/>
              </a:ext>
            </a:extLst>
          </p:cNvPr>
          <p:cNvSpPr txBox="1"/>
          <p:nvPr/>
        </p:nvSpPr>
        <p:spPr>
          <a:xfrm>
            <a:off x="6209253" y="5392053"/>
            <a:ext cx="156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 Fasteners</a:t>
            </a:r>
          </a:p>
        </p:txBody>
      </p:sp>
    </p:spTree>
    <p:extLst>
      <p:ext uri="{BB962C8B-B14F-4D97-AF65-F5344CB8AC3E}">
        <p14:creationId xmlns:p14="http://schemas.microsoft.com/office/powerpoint/2010/main" val="32212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4E6D-8949-3748-B820-05DF547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Assemble: Step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10C57-01AF-C5F8-264E-32C5C9E02F12}"/>
              </a:ext>
            </a:extLst>
          </p:cNvPr>
          <p:cNvSpPr txBox="1"/>
          <p:nvPr/>
        </p:nvSpPr>
        <p:spPr>
          <a:xfrm>
            <a:off x="1160779" y="1367523"/>
            <a:ext cx="699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Make 3 X’s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/>
              <a:t>Note: It helps to have sticks going the same direction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84475A-CA7C-85EC-F642-3DC8F8AB7DC5}"/>
              </a:ext>
            </a:extLst>
          </p:cNvPr>
          <p:cNvGrpSpPr/>
          <p:nvPr/>
        </p:nvGrpSpPr>
        <p:grpSpPr>
          <a:xfrm rot="19576538">
            <a:off x="1203204" y="2020046"/>
            <a:ext cx="1031948" cy="3494080"/>
            <a:chOff x="1130503" y="1649528"/>
            <a:chExt cx="1031948" cy="3494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8EB217-325C-86EA-F20F-B34CCB187DCF}"/>
                </a:ext>
              </a:extLst>
            </p:cNvPr>
            <p:cNvGrpSpPr/>
            <p:nvPr/>
          </p:nvGrpSpPr>
          <p:grpSpPr>
            <a:xfrm>
              <a:off x="1206500" y="1774934"/>
              <a:ext cx="461573" cy="3368674"/>
              <a:chOff x="1016000" y="1908898"/>
              <a:chExt cx="461573" cy="33686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FFD6F7-0897-D7DC-0DA4-EA2F158CC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10160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4590055-D49C-35B8-ABDF-C71F44ADFA91}"/>
                  </a:ext>
                </a:extLst>
              </p:cNvPr>
              <p:cNvSpPr/>
              <p:nvPr/>
            </p:nvSpPr>
            <p:spPr>
              <a:xfrm>
                <a:off x="1178030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2684F25-24DB-0A22-75D5-6D39EC509775}"/>
                  </a:ext>
                </a:extLst>
              </p:cNvPr>
              <p:cNvSpPr/>
              <p:nvPr/>
            </p:nvSpPr>
            <p:spPr>
              <a:xfrm>
                <a:off x="1178030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F6B842-2802-0C48-5DB0-B4C5A52F4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3548221">
              <a:off x="1415690" y="1364341"/>
              <a:ext cx="461573" cy="1031948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AC9894-9D2D-6662-558F-F01E71831F76}"/>
              </a:ext>
            </a:extLst>
          </p:cNvPr>
          <p:cNvGrpSpPr/>
          <p:nvPr/>
        </p:nvGrpSpPr>
        <p:grpSpPr>
          <a:xfrm rot="2447113">
            <a:off x="733770" y="2012733"/>
            <a:ext cx="1110843" cy="3503523"/>
            <a:chOff x="1773682" y="1640085"/>
            <a:chExt cx="1110843" cy="35035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A7ACEA-494D-57C8-199C-20D555F84129}"/>
                </a:ext>
              </a:extLst>
            </p:cNvPr>
            <p:cNvGrpSpPr/>
            <p:nvPr/>
          </p:nvGrpSpPr>
          <p:grpSpPr>
            <a:xfrm>
              <a:off x="2336800" y="1774934"/>
              <a:ext cx="461573" cy="3368674"/>
              <a:chOff x="2146300" y="1908898"/>
              <a:chExt cx="461573" cy="336867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6C3BF6-566E-92D7-BEAB-6F77FEDBD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21463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10ADA14-61C3-4B1F-BB17-F666F356F26E}"/>
                  </a:ext>
                </a:extLst>
              </p:cNvPr>
              <p:cNvSpPr/>
              <p:nvPr/>
            </p:nvSpPr>
            <p:spPr>
              <a:xfrm>
                <a:off x="2321029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FF1DE05-0C46-CB99-B1C9-92152E672033}"/>
                  </a:ext>
                </a:extLst>
              </p:cNvPr>
              <p:cNvSpPr/>
              <p:nvPr/>
            </p:nvSpPr>
            <p:spPr>
              <a:xfrm>
                <a:off x="2321029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361BBE-45AC-E086-19D1-14C8E83EE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7091576" flipV="1">
              <a:off x="2094967" y="1318800"/>
              <a:ext cx="468273" cy="1110843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33354C-FE6E-0C02-3204-77FC233BC950}"/>
              </a:ext>
            </a:extLst>
          </p:cNvPr>
          <p:cNvGrpSpPr/>
          <p:nvPr/>
        </p:nvGrpSpPr>
        <p:grpSpPr>
          <a:xfrm rot="19046724">
            <a:off x="7423747" y="1942200"/>
            <a:ext cx="461573" cy="3368674"/>
            <a:chOff x="4419600" y="1908898"/>
            <a:chExt cx="461573" cy="33686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E57D197-5342-77A1-BCDA-1046705E2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A7C5801-C9DA-C23F-86D0-70FF3D576E3B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546E8E-ED53-0F04-E71E-97E2EFA74ED9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185C0C-9557-EB78-B615-625AFF4EBD77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B48F42-46BC-E3E6-C3C9-2356484F8094}"/>
              </a:ext>
            </a:extLst>
          </p:cNvPr>
          <p:cNvGrpSpPr/>
          <p:nvPr/>
        </p:nvGrpSpPr>
        <p:grpSpPr>
          <a:xfrm rot="19046724">
            <a:off x="4536709" y="1942200"/>
            <a:ext cx="461573" cy="3368674"/>
            <a:chOff x="4419600" y="1908898"/>
            <a:chExt cx="461573" cy="336867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D98F466-6748-4EB1-B26D-5C29B805C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DE93D5-7366-C1A4-A82D-E19C08A8CE5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397697-8B95-70C8-AE4C-1C865835A9C0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94605B-2D49-DD1D-BDB0-74D2A9F4476C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B9B89-F0E4-04A2-5E76-C660203471C1}"/>
              </a:ext>
            </a:extLst>
          </p:cNvPr>
          <p:cNvGrpSpPr/>
          <p:nvPr/>
        </p:nvGrpSpPr>
        <p:grpSpPr>
          <a:xfrm rot="1963050">
            <a:off x="4341288" y="1944415"/>
            <a:ext cx="461573" cy="3368674"/>
            <a:chOff x="4419600" y="1908898"/>
            <a:chExt cx="461573" cy="33686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5875CF-69CA-513B-AB9B-4A54807DD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CA4012-D61B-CBCC-ACAA-0B003F497F0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4133FB-A4D7-7E1A-46FF-34C11953F237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A5E1DF-D7A8-59B0-24D3-B9772B102122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2DC595-7F88-647D-058F-BB4B0DAB7630}"/>
              </a:ext>
            </a:extLst>
          </p:cNvPr>
          <p:cNvGrpSpPr/>
          <p:nvPr/>
        </p:nvGrpSpPr>
        <p:grpSpPr>
          <a:xfrm rot="1963050">
            <a:off x="7219190" y="1944415"/>
            <a:ext cx="461573" cy="3368674"/>
            <a:chOff x="4419600" y="1908898"/>
            <a:chExt cx="461573" cy="33686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504199-B6EC-4036-8B1C-AFF0E5BD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5682B7-87BA-0C2D-E9AC-AD7A7FEBE754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EFB4A6E-3054-8332-D3D4-43FE327A1194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BAF592-D86E-6F01-4F87-39B9C0FF9AED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48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A33354C-FE6E-0C02-3204-77FC233BC950}"/>
              </a:ext>
            </a:extLst>
          </p:cNvPr>
          <p:cNvGrpSpPr/>
          <p:nvPr/>
        </p:nvGrpSpPr>
        <p:grpSpPr>
          <a:xfrm rot="19046724">
            <a:off x="7410222" y="2197851"/>
            <a:ext cx="461573" cy="3368674"/>
            <a:chOff x="4419600" y="1908898"/>
            <a:chExt cx="461573" cy="33686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E57D197-5342-77A1-BCDA-1046705E2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A7C5801-C9DA-C23F-86D0-70FF3D576E3B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546E8E-ED53-0F04-E71E-97E2EFA74ED9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185C0C-9557-EB78-B615-625AFF4EBD77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B48F42-46BC-E3E6-C3C9-2356484F8094}"/>
              </a:ext>
            </a:extLst>
          </p:cNvPr>
          <p:cNvGrpSpPr/>
          <p:nvPr/>
        </p:nvGrpSpPr>
        <p:grpSpPr>
          <a:xfrm rot="19046724">
            <a:off x="4470682" y="2236004"/>
            <a:ext cx="461573" cy="3368674"/>
            <a:chOff x="4419600" y="1908898"/>
            <a:chExt cx="461573" cy="336867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D98F466-6748-4EB1-B26D-5C29B805C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DE93D5-7366-C1A4-A82D-E19C08A8CE5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397697-8B95-70C8-AE4C-1C865835A9C0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94605B-2D49-DD1D-BDB0-74D2A9F4476C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674E6D-8949-3748-B820-05DF547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Assemble: Step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10C57-01AF-C5F8-264E-32C5C9E02F12}"/>
              </a:ext>
            </a:extLst>
          </p:cNvPr>
          <p:cNvSpPr txBox="1"/>
          <p:nvPr/>
        </p:nvSpPr>
        <p:spPr>
          <a:xfrm>
            <a:off x="1160780" y="1367523"/>
            <a:ext cx="767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Insert a fastener through each center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84475A-CA7C-85EC-F642-3DC8F8AB7DC5}"/>
              </a:ext>
            </a:extLst>
          </p:cNvPr>
          <p:cNvGrpSpPr/>
          <p:nvPr/>
        </p:nvGrpSpPr>
        <p:grpSpPr>
          <a:xfrm rot="19576538">
            <a:off x="1203204" y="2020046"/>
            <a:ext cx="1031948" cy="3494080"/>
            <a:chOff x="1130503" y="1649528"/>
            <a:chExt cx="1031948" cy="3494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8EB217-325C-86EA-F20F-B34CCB187DCF}"/>
                </a:ext>
              </a:extLst>
            </p:cNvPr>
            <p:cNvGrpSpPr/>
            <p:nvPr/>
          </p:nvGrpSpPr>
          <p:grpSpPr>
            <a:xfrm>
              <a:off x="1206500" y="1774934"/>
              <a:ext cx="461573" cy="3368674"/>
              <a:chOff x="1016000" y="1908898"/>
              <a:chExt cx="461573" cy="33686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FFD6F7-0897-D7DC-0DA4-EA2F158CC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10160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4590055-D49C-35B8-ABDF-C71F44ADFA91}"/>
                  </a:ext>
                </a:extLst>
              </p:cNvPr>
              <p:cNvSpPr/>
              <p:nvPr/>
            </p:nvSpPr>
            <p:spPr>
              <a:xfrm>
                <a:off x="1178030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2684F25-24DB-0A22-75D5-6D39EC509775}"/>
                  </a:ext>
                </a:extLst>
              </p:cNvPr>
              <p:cNvSpPr/>
              <p:nvPr/>
            </p:nvSpPr>
            <p:spPr>
              <a:xfrm>
                <a:off x="1178030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F6B842-2802-0C48-5DB0-B4C5A52F4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3548221">
              <a:off x="1415690" y="1364341"/>
              <a:ext cx="461573" cy="1031948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AC9894-9D2D-6662-558F-F01E71831F76}"/>
              </a:ext>
            </a:extLst>
          </p:cNvPr>
          <p:cNvGrpSpPr/>
          <p:nvPr/>
        </p:nvGrpSpPr>
        <p:grpSpPr>
          <a:xfrm rot="2447113">
            <a:off x="733770" y="2012733"/>
            <a:ext cx="1110843" cy="3503523"/>
            <a:chOff x="1773682" y="1640085"/>
            <a:chExt cx="1110843" cy="35035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A7ACEA-494D-57C8-199C-20D555F84129}"/>
                </a:ext>
              </a:extLst>
            </p:cNvPr>
            <p:cNvGrpSpPr/>
            <p:nvPr/>
          </p:nvGrpSpPr>
          <p:grpSpPr>
            <a:xfrm>
              <a:off x="2336800" y="1774934"/>
              <a:ext cx="461573" cy="3368674"/>
              <a:chOff x="2146300" y="1908898"/>
              <a:chExt cx="461573" cy="336867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6C3BF6-566E-92D7-BEAB-6F77FEDBD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21463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10ADA14-61C3-4B1F-BB17-F666F356F26E}"/>
                  </a:ext>
                </a:extLst>
              </p:cNvPr>
              <p:cNvSpPr/>
              <p:nvPr/>
            </p:nvSpPr>
            <p:spPr>
              <a:xfrm>
                <a:off x="2321029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FF1DE05-0C46-CB99-B1C9-92152E672033}"/>
                  </a:ext>
                </a:extLst>
              </p:cNvPr>
              <p:cNvSpPr/>
              <p:nvPr/>
            </p:nvSpPr>
            <p:spPr>
              <a:xfrm>
                <a:off x="2321029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361BBE-45AC-E086-19D1-14C8E83EE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7091576" flipV="1">
              <a:off x="2094967" y="1318800"/>
              <a:ext cx="468273" cy="1110843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B9B89-F0E4-04A2-5E76-C660203471C1}"/>
              </a:ext>
            </a:extLst>
          </p:cNvPr>
          <p:cNvGrpSpPr/>
          <p:nvPr/>
        </p:nvGrpSpPr>
        <p:grpSpPr>
          <a:xfrm rot="1963050">
            <a:off x="4275261" y="2238219"/>
            <a:ext cx="461573" cy="3368674"/>
            <a:chOff x="4419600" y="1908898"/>
            <a:chExt cx="461573" cy="33686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5875CF-69CA-513B-AB9B-4A54807DD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CA4012-D61B-CBCC-ACAA-0B003F497F0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4133FB-A4D7-7E1A-46FF-34C11953F237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A5E1DF-D7A8-59B0-24D3-B9772B102122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2DC595-7F88-647D-058F-BB4B0DAB7630}"/>
              </a:ext>
            </a:extLst>
          </p:cNvPr>
          <p:cNvGrpSpPr/>
          <p:nvPr/>
        </p:nvGrpSpPr>
        <p:grpSpPr>
          <a:xfrm rot="1963050">
            <a:off x="7205665" y="2200066"/>
            <a:ext cx="461573" cy="3368674"/>
            <a:chOff x="4419600" y="1908898"/>
            <a:chExt cx="461573" cy="33686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504199-B6EC-4036-8B1C-AFF0E5BD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5682B7-87BA-0C2D-E9AC-AD7A7FEBE754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EFB4A6E-3054-8332-D3D4-43FE327A1194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BAF592-D86E-6F01-4F87-39B9C0FF9AED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EBBB371-3EBC-75EC-3AEE-9A19AB798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407256" y="3156899"/>
            <a:ext cx="647700" cy="7951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D745D1E-CA51-5503-86FD-D65EBC682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1274556" y="3645868"/>
            <a:ext cx="425970" cy="363158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254660-6E32-3A65-D9E9-2050A6D9C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780087" y="3311197"/>
            <a:ext cx="647700" cy="7951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DDA9124-33FB-822B-5C40-F46DCA356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67353" b="32597"/>
          <a:stretch/>
        </p:blipFill>
        <p:spPr>
          <a:xfrm rot="19771098">
            <a:off x="1148055" y="3554384"/>
            <a:ext cx="391396" cy="49533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CAD08B4-432B-3E1D-8FE6-E6C254895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3443434" y="3121936"/>
            <a:ext cx="647700" cy="79519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8D9A751-70D1-C53B-B4A9-B042C8A2E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4310734" y="3610905"/>
            <a:ext cx="425970" cy="363158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2BC59E3-A407-169B-FEF4-3C666103CD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3816265" y="3276234"/>
            <a:ext cx="647700" cy="7951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6A2B897-E5B7-7DA3-3CB3-47A9E180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67353" b="32597"/>
          <a:stretch/>
        </p:blipFill>
        <p:spPr>
          <a:xfrm rot="19771098">
            <a:off x="4184233" y="3519421"/>
            <a:ext cx="391396" cy="4953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9C6856-BBAE-ABD1-BA12-AAAA6B80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6376916" y="3087637"/>
            <a:ext cx="647700" cy="7951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C1408B8-1C8F-D69E-0CF7-EE6988958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7244216" y="3576606"/>
            <a:ext cx="425970" cy="363158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7F021E-0098-5C8F-6CCC-8139E5BA0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6749747" y="3241935"/>
            <a:ext cx="647700" cy="7951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7C4153-CB0D-F10B-CC00-01A672881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67353" b="32597"/>
          <a:stretch/>
        </p:blipFill>
        <p:spPr>
          <a:xfrm rot="19771098">
            <a:off x="7117715" y="3485122"/>
            <a:ext cx="391396" cy="4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minder clip art images free clipart images | Reminder, Clip art pictures,  Free clip art">
            <a:extLst>
              <a:ext uri="{FF2B5EF4-FFF2-40B4-BE49-F238E27FC236}">
                <a16:creationId xmlns:a16="http://schemas.microsoft.com/office/drawing/2014/main" id="{C2B68BC7-4B1C-7EEE-3A4D-AC1D60C23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14" y="666322"/>
            <a:ext cx="1471983" cy="13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74E6D-8949-3748-B820-05DF547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Assemble: Step 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47B334-4A33-B5F9-1C0F-B308EEFB6C48}"/>
              </a:ext>
            </a:extLst>
          </p:cNvPr>
          <p:cNvGrpSpPr/>
          <p:nvPr/>
        </p:nvGrpSpPr>
        <p:grpSpPr>
          <a:xfrm>
            <a:off x="580778" y="2305245"/>
            <a:ext cx="1501382" cy="3503523"/>
            <a:chOff x="733770" y="2012733"/>
            <a:chExt cx="1501382" cy="35035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84475A-CA7C-85EC-F642-3DC8F8AB7DC5}"/>
                </a:ext>
              </a:extLst>
            </p:cNvPr>
            <p:cNvGrpSpPr/>
            <p:nvPr/>
          </p:nvGrpSpPr>
          <p:grpSpPr>
            <a:xfrm rot="19576538">
              <a:off x="1203204" y="2020046"/>
              <a:ext cx="1031948" cy="3494080"/>
              <a:chOff x="1130503" y="1649528"/>
              <a:chExt cx="1031948" cy="349408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A8EB217-325C-86EA-F20F-B34CCB187DCF}"/>
                  </a:ext>
                </a:extLst>
              </p:cNvPr>
              <p:cNvGrpSpPr/>
              <p:nvPr/>
            </p:nvGrpSpPr>
            <p:grpSpPr>
              <a:xfrm>
                <a:off x="1206500" y="1774934"/>
                <a:ext cx="461573" cy="3368674"/>
                <a:chOff x="1016000" y="1908898"/>
                <a:chExt cx="461573" cy="3368674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4FFD6F7-0897-D7DC-0DA4-EA2F158CC1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46111" t="13704" r="43334" b="9258"/>
                <a:stretch/>
              </p:blipFill>
              <p:spPr>
                <a:xfrm>
                  <a:off x="1016000" y="1908898"/>
                  <a:ext cx="461573" cy="3368674"/>
                </a:xfrm>
                <a:prstGeom prst="roundRect">
                  <a:avLst>
                    <a:gd name="adj" fmla="val 34409"/>
                  </a:avLst>
                </a:prstGeom>
              </p:spPr>
            </p:pic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4590055-D49C-35B8-ABDF-C71F44ADFA91}"/>
                    </a:ext>
                  </a:extLst>
                </p:cNvPr>
                <p:cNvSpPr/>
                <p:nvPr/>
              </p:nvSpPr>
              <p:spPr>
                <a:xfrm>
                  <a:off x="1178030" y="3371850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2684F25-24DB-0A22-75D5-6D39EC509775}"/>
                    </a:ext>
                  </a:extLst>
                </p:cNvPr>
                <p:cNvSpPr/>
                <p:nvPr/>
              </p:nvSpPr>
              <p:spPr>
                <a:xfrm>
                  <a:off x="1178030" y="4829175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7F6B842-2802-0C48-5DB0-B4C5A52F4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0" t="65276" r="42724" b="9255"/>
              <a:stretch/>
            </p:blipFill>
            <p:spPr>
              <a:xfrm rot="3548221">
                <a:off x="1415690" y="1364341"/>
                <a:ext cx="461573" cy="1031948"/>
              </a:xfrm>
              <a:prstGeom prst="chord">
                <a:avLst>
                  <a:gd name="adj1" fmla="val 2700000"/>
                  <a:gd name="adj2" fmla="val 14708588"/>
                </a:avLst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6AC9894-9D2D-6662-558F-F01E71831F76}"/>
                </a:ext>
              </a:extLst>
            </p:cNvPr>
            <p:cNvGrpSpPr/>
            <p:nvPr/>
          </p:nvGrpSpPr>
          <p:grpSpPr>
            <a:xfrm rot="2447113">
              <a:off x="733770" y="2012733"/>
              <a:ext cx="1110843" cy="3503523"/>
              <a:chOff x="1773682" y="1640085"/>
              <a:chExt cx="1110843" cy="350352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9A7ACEA-494D-57C8-199C-20D555F84129}"/>
                  </a:ext>
                </a:extLst>
              </p:cNvPr>
              <p:cNvGrpSpPr/>
              <p:nvPr/>
            </p:nvGrpSpPr>
            <p:grpSpPr>
              <a:xfrm>
                <a:off x="2336800" y="1774934"/>
                <a:ext cx="461573" cy="3368674"/>
                <a:chOff x="2146300" y="1908898"/>
                <a:chExt cx="461573" cy="3368674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B6C3BF6-566E-92D7-BEAB-6F77FEDBD0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46111" t="13704" r="43334" b="9258"/>
                <a:stretch/>
              </p:blipFill>
              <p:spPr>
                <a:xfrm>
                  <a:off x="2146300" y="1908898"/>
                  <a:ext cx="461573" cy="3368674"/>
                </a:xfrm>
                <a:prstGeom prst="roundRect">
                  <a:avLst>
                    <a:gd name="adj" fmla="val 34409"/>
                  </a:avLst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10ADA14-61C3-4B1F-BB17-F666F356F26E}"/>
                    </a:ext>
                  </a:extLst>
                </p:cNvPr>
                <p:cNvSpPr/>
                <p:nvPr/>
              </p:nvSpPr>
              <p:spPr>
                <a:xfrm>
                  <a:off x="2321029" y="3371850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FF1DE05-0C46-CB99-B1C9-92152E672033}"/>
                    </a:ext>
                  </a:extLst>
                </p:cNvPr>
                <p:cNvSpPr/>
                <p:nvPr/>
              </p:nvSpPr>
              <p:spPr>
                <a:xfrm>
                  <a:off x="2321029" y="4829175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361BBE-45AC-E086-19D1-14C8E83EED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0" t="65276" r="42724" b="9255"/>
              <a:stretch/>
            </p:blipFill>
            <p:spPr>
              <a:xfrm rot="7091576" flipV="1">
                <a:off x="2094967" y="1318800"/>
                <a:ext cx="468273" cy="1110843"/>
              </a:xfrm>
              <a:prstGeom prst="chord">
                <a:avLst>
                  <a:gd name="adj1" fmla="val 2700000"/>
                  <a:gd name="adj2" fmla="val 14708588"/>
                </a:avLst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D745D1E-CA51-5503-86FD-D65EBC682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12261" t="24343" r="69288" b="47692"/>
            <a:stretch/>
          </p:blipFill>
          <p:spPr>
            <a:xfrm rot="19771098">
              <a:off x="1274556" y="3645868"/>
              <a:ext cx="425970" cy="363158"/>
            </a:xfrm>
            <a:prstGeom prst="ellipse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CF72A98-AB39-68A0-9A5A-26F8146D0D86}"/>
              </a:ext>
            </a:extLst>
          </p:cNvPr>
          <p:cNvGrpSpPr/>
          <p:nvPr/>
        </p:nvGrpSpPr>
        <p:grpSpPr>
          <a:xfrm>
            <a:off x="590894" y="2272328"/>
            <a:ext cx="1682209" cy="3503523"/>
            <a:chOff x="1687973" y="2923079"/>
            <a:chExt cx="1682209" cy="350352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E0D7E99-9FD1-75EC-F320-1ABCCEC31B85}"/>
                </a:ext>
              </a:extLst>
            </p:cNvPr>
            <p:cNvGrpSpPr/>
            <p:nvPr/>
          </p:nvGrpSpPr>
          <p:grpSpPr>
            <a:xfrm rot="2447113">
              <a:off x="1687973" y="2923079"/>
              <a:ext cx="1110843" cy="3503523"/>
              <a:chOff x="1773682" y="1640085"/>
              <a:chExt cx="1110843" cy="3503523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0877E4E-C760-7991-61E1-512F379A9F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0" t="65276" r="42724" b="9255"/>
              <a:stretch/>
            </p:blipFill>
            <p:spPr>
              <a:xfrm rot="7091576" flipV="1">
                <a:off x="2094967" y="1318800"/>
                <a:ext cx="468273" cy="1110843"/>
              </a:xfrm>
              <a:prstGeom prst="chord">
                <a:avLst>
                  <a:gd name="adj1" fmla="val 2700000"/>
                  <a:gd name="adj2" fmla="val 14708588"/>
                </a:avLst>
              </a:prstGeom>
            </p:spPr>
          </p:pic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7467BE5-A539-98B9-43B4-4C619D949D5B}"/>
                  </a:ext>
                </a:extLst>
              </p:cNvPr>
              <p:cNvGrpSpPr/>
              <p:nvPr/>
            </p:nvGrpSpPr>
            <p:grpSpPr>
              <a:xfrm>
                <a:off x="2336800" y="1774934"/>
                <a:ext cx="461573" cy="3368674"/>
                <a:chOff x="2146300" y="1908898"/>
                <a:chExt cx="461573" cy="3368674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DAC71691-6385-1850-D38B-87F63FBD6D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46111" t="13704" r="43334" b="9258"/>
                <a:stretch/>
              </p:blipFill>
              <p:spPr>
                <a:xfrm>
                  <a:off x="2146300" y="1908898"/>
                  <a:ext cx="461573" cy="3368674"/>
                </a:xfrm>
                <a:prstGeom prst="roundRect">
                  <a:avLst>
                    <a:gd name="adj" fmla="val 34409"/>
                  </a:avLst>
                </a:prstGeom>
              </p:spPr>
            </p:pic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1E30F4A-1A2B-3144-ADFA-439D3740A960}"/>
                    </a:ext>
                  </a:extLst>
                </p:cNvPr>
                <p:cNvSpPr/>
                <p:nvPr/>
              </p:nvSpPr>
              <p:spPr>
                <a:xfrm>
                  <a:off x="2321029" y="4829175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5DF2D674-8370-539A-013E-67E224791AA5}"/>
                    </a:ext>
                  </a:extLst>
                </p:cNvPr>
                <p:cNvSpPr/>
                <p:nvPr/>
              </p:nvSpPr>
              <p:spPr>
                <a:xfrm>
                  <a:off x="2321029" y="3371850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758859-3697-E4F0-9DAD-FD35E9BF4560}"/>
                </a:ext>
              </a:extLst>
            </p:cNvPr>
            <p:cNvGrpSpPr/>
            <p:nvPr/>
          </p:nvGrpSpPr>
          <p:grpSpPr>
            <a:xfrm rot="19576538">
              <a:off x="2157407" y="2930392"/>
              <a:ext cx="1031948" cy="3494080"/>
              <a:chOff x="1130503" y="1649528"/>
              <a:chExt cx="1031948" cy="349408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477BAB21-EB9C-1179-F7CC-9E9BDA6D5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0" t="65276" r="42724" b="9255"/>
              <a:stretch/>
            </p:blipFill>
            <p:spPr>
              <a:xfrm rot="3548221">
                <a:off x="1415690" y="1364341"/>
                <a:ext cx="461573" cy="1031948"/>
              </a:xfrm>
              <a:prstGeom prst="chord">
                <a:avLst>
                  <a:gd name="adj1" fmla="val 2700000"/>
                  <a:gd name="adj2" fmla="val 14708588"/>
                </a:avLst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62D7001-CBC5-1B08-649E-4AC378A7C113}"/>
                  </a:ext>
                </a:extLst>
              </p:cNvPr>
              <p:cNvGrpSpPr/>
              <p:nvPr/>
            </p:nvGrpSpPr>
            <p:grpSpPr>
              <a:xfrm>
                <a:off x="1206501" y="1774934"/>
                <a:ext cx="461573" cy="3368674"/>
                <a:chOff x="1016001" y="1908898"/>
                <a:chExt cx="461573" cy="3368674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B6D58-7384-F862-3987-44620EC12B80}"/>
                    </a:ext>
                  </a:extLst>
                </p:cNvPr>
                <p:cNvSpPr/>
                <p:nvPr/>
              </p:nvSpPr>
              <p:spPr>
                <a:xfrm>
                  <a:off x="1178030" y="3371850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1046C1E9-353F-E394-CA29-B63CF159B185}"/>
                    </a:ext>
                  </a:extLst>
                </p:cNvPr>
                <p:cNvSpPr/>
                <p:nvPr/>
              </p:nvSpPr>
              <p:spPr>
                <a:xfrm>
                  <a:off x="1178030" y="4829175"/>
                  <a:ext cx="124814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E3C79E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24D82965-29D7-A564-9B09-9E417D9FD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46111" t="13704" r="43334" b="9258"/>
                <a:stretch/>
              </p:blipFill>
              <p:spPr>
                <a:xfrm>
                  <a:off x="1016001" y="1908898"/>
                  <a:ext cx="461573" cy="3368674"/>
                </a:xfrm>
                <a:prstGeom prst="roundRect">
                  <a:avLst>
                    <a:gd name="adj" fmla="val 34409"/>
                  </a:avLst>
                </a:prstGeom>
              </p:spPr>
            </p:pic>
          </p:grpSp>
        </p:grp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519DE13-2325-6813-27C9-A35243CD4156}"/>
                </a:ext>
              </a:extLst>
            </p:cNvPr>
            <p:cNvSpPr/>
            <p:nvPr/>
          </p:nvSpPr>
          <p:spPr>
            <a:xfrm rot="2447113">
              <a:off x="3245368" y="5928028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9483D83-36ED-1246-CDC5-9F5A2EE29F15}"/>
                </a:ext>
              </a:extLst>
            </p:cNvPr>
            <p:cNvSpPr/>
            <p:nvPr/>
          </p:nvSpPr>
          <p:spPr>
            <a:xfrm rot="2447113">
              <a:off x="2414841" y="4732036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D1BF7BA-C301-C4A7-42EC-773F140C3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25673" t="47868" r="56251" b="9506"/>
            <a:stretch/>
          </p:blipFill>
          <p:spPr>
            <a:xfrm>
              <a:off x="2415728" y="4723730"/>
              <a:ext cx="417317" cy="553542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305415A-CC99-F6F7-045A-C16D37ABA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25673" t="47868" r="56251" b="9506"/>
            <a:stretch/>
          </p:blipFill>
          <p:spPr>
            <a:xfrm rot="10568521">
              <a:off x="2053917" y="4253317"/>
              <a:ext cx="417317" cy="553542"/>
            </a:xfrm>
            <a:prstGeom prst="rect">
              <a:avLst/>
            </a:prstGeom>
          </p:spPr>
        </p:pic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018088C4-2E34-D40D-7B30-521A116101C6}"/>
              </a:ext>
            </a:extLst>
          </p:cNvPr>
          <p:cNvSpPr txBox="1"/>
          <p:nvPr/>
        </p:nvSpPr>
        <p:spPr>
          <a:xfrm>
            <a:off x="1160780" y="1367523"/>
            <a:ext cx="767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Turn X over.  Be sure to push the fastener prongs down to secure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8E6E337-2CC7-A1A3-EF7E-E8C50A4E9338}"/>
              </a:ext>
            </a:extLst>
          </p:cNvPr>
          <p:cNvGrpSpPr/>
          <p:nvPr/>
        </p:nvGrpSpPr>
        <p:grpSpPr>
          <a:xfrm>
            <a:off x="4275261" y="2236004"/>
            <a:ext cx="656994" cy="3370889"/>
            <a:chOff x="4275261" y="2236004"/>
            <a:chExt cx="656994" cy="3370889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F8BFE36-B335-FB3C-29E2-E1CD761AE488}"/>
                </a:ext>
              </a:extLst>
            </p:cNvPr>
            <p:cNvGrpSpPr/>
            <p:nvPr/>
          </p:nvGrpSpPr>
          <p:grpSpPr>
            <a:xfrm rot="19046724">
              <a:off x="4470682" y="2236004"/>
              <a:ext cx="461573" cy="3368674"/>
              <a:chOff x="4419600" y="1908898"/>
              <a:chExt cx="461573" cy="3368674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8CE610D1-EAC9-2635-4452-FCADC07580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1" t="13704" r="43334" b="9258"/>
              <a:stretch/>
            </p:blipFill>
            <p:spPr>
              <a:xfrm>
                <a:off x="44196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712E533A-E24E-F2C4-4100-F457E9C32E29}"/>
                  </a:ext>
                </a:extLst>
              </p:cNvPr>
              <p:cNvSpPr/>
              <p:nvPr/>
            </p:nvSpPr>
            <p:spPr>
              <a:xfrm>
                <a:off x="4586885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2029FB54-AA0F-EA88-ADCE-0C432FD2D299}"/>
                  </a:ext>
                </a:extLst>
              </p:cNvPr>
              <p:cNvSpPr/>
              <p:nvPr/>
            </p:nvSpPr>
            <p:spPr>
              <a:xfrm>
                <a:off x="4586885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9BB4593-DB54-39F5-CC7C-BEF9F851BA53}"/>
                  </a:ext>
                </a:extLst>
              </p:cNvPr>
              <p:cNvSpPr/>
              <p:nvPr/>
            </p:nvSpPr>
            <p:spPr>
              <a:xfrm>
                <a:off x="4586885" y="2079143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B9905F2-2690-0782-5007-1E63211EFF90}"/>
                </a:ext>
              </a:extLst>
            </p:cNvPr>
            <p:cNvGrpSpPr/>
            <p:nvPr/>
          </p:nvGrpSpPr>
          <p:grpSpPr>
            <a:xfrm rot="1963050">
              <a:off x="4275261" y="2238219"/>
              <a:ext cx="461573" cy="3368674"/>
              <a:chOff x="4419600" y="1908898"/>
              <a:chExt cx="461573" cy="3368674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F72FAF1E-68C6-A0A5-7BBE-5BAD74A65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1" t="13704" r="43334" b="9258"/>
              <a:stretch/>
            </p:blipFill>
            <p:spPr>
              <a:xfrm>
                <a:off x="44196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98353B43-4AC6-72BB-A6D7-AB06B97A42E3}"/>
                  </a:ext>
                </a:extLst>
              </p:cNvPr>
              <p:cNvSpPr/>
              <p:nvPr/>
            </p:nvSpPr>
            <p:spPr>
              <a:xfrm>
                <a:off x="4586885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59C4B44-6EC8-6F21-A886-F4EC601EEEE4}"/>
                  </a:ext>
                </a:extLst>
              </p:cNvPr>
              <p:cNvSpPr/>
              <p:nvPr/>
            </p:nvSpPr>
            <p:spPr>
              <a:xfrm>
                <a:off x="4586885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91F30D9-FF7E-A680-616C-E3F3F5F8EB8F}"/>
                  </a:ext>
                </a:extLst>
              </p:cNvPr>
              <p:cNvSpPr/>
              <p:nvPr/>
            </p:nvSpPr>
            <p:spPr>
              <a:xfrm>
                <a:off x="4586885" y="2079143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3BAF0712-5C78-1F57-A07A-0B031C7F3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12261" t="24343" r="69288" b="47692"/>
            <a:stretch/>
          </p:blipFill>
          <p:spPr>
            <a:xfrm rot="19771098">
              <a:off x="4310734" y="3610905"/>
              <a:ext cx="425970" cy="363158"/>
            </a:xfrm>
            <a:prstGeom prst="ellipse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49E533D-8B22-E2FA-5217-3E09095F0E7C}"/>
              </a:ext>
            </a:extLst>
          </p:cNvPr>
          <p:cNvGrpSpPr/>
          <p:nvPr/>
        </p:nvGrpSpPr>
        <p:grpSpPr>
          <a:xfrm>
            <a:off x="7083600" y="2244192"/>
            <a:ext cx="656994" cy="3370889"/>
            <a:chOff x="4275261" y="2236004"/>
            <a:chExt cx="656994" cy="3370889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6802A86-7DD5-040C-192C-667F60BD11B9}"/>
                </a:ext>
              </a:extLst>
            </p:cNvPr>
            <p:cNvGrpSpPr/>
            <p:nvPr/>
          </p:nvGrpSpPr>
          <p:grpSpPr>
            <a:xfrm rot="19046724">
              <a:off x="4470682" y="2236004"/>
              <a:ext cx="461573" cy="3368674"/>
              <a:chOff x="4419600" y="1908898"/>
              <a:chExt cx="461573" cy="3368674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366FDC80-72CC-F974-5B9E-EC32A08C3B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1" t="13704" r="43334" b="9258"/>
              <a:stretch/>
            </p:blipFill>
            <p:spPr>
              <a:xfrm>
                <a:off x="44196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529C8108-08F4-C9DA-1B1D-621B0F4C41DD}"/>
                  </a:ext>
                </a:extLst>
              </p:cNvPr>
              <p:cNvSpPr/>
              <p:nvPr/>
            </p:nvSpPr>
            <p:spPr>
              <a:xfrm>
                <a:off x="4586885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FAAECEE-9491-96EA-A170-FF1FA2A62562}"/>
                  </a:ext>
                </a:extLst>
              </p:cNvPr>
              <p:cNvSpPr/>
              <p:nvPr/>
            </p:nvSpPr>
            <p:spPr>
              <a:xfrm>
                <a:off x="4586885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D580737-F626-D585-0167-9FEB7BA26C89}"/>
                  </a:ext>
                </a:extLst>
              </p:cNvPr>
              <p:cNvSpPr/>
              <p:nvPr/>
            </p:nvSpPr>
            <p:spPr>
              <a:xfrm>
                <a:off x="4586885" y="2079143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C8DEAC0-27A3-5B2B-0F76-4EEABCA514F4}"/>
                </a:ext>
              </a:extLst>
            </p:cNvPr>
            <p:cNvGrpSpPr/>
            <p:nvPr/>
          </p:nvGrpSpPr>
          <p:grpSpPr>
            <a:xfrm rot="1963050">
              <a:off x="4275261" y="2238219"/>
              <a:ext cx="461573" cy="3368674"/>
              <a:chOff x="4419600" y="1908898"/>
              <a:chExt cx="461573" cy="3368674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70A713B3-D7C6-DCCF-60D2-59246582C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1" t="13704" r="43334" b="9258"/>
              <a:stretch/>
            </p:blipFill>
            <p:spPr>
              <a:xfrm>
                <a:off x="44196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01ADCC0-3164-E60C-C68C-2C7D69713387}"/>
                  </a:ext>
                </a:extLst>
              </p:cNvPr>
              <p:cNvSpPr/>
              <p:nvPr/>
            </p:nvSpPr>
            <p:spPr>
              <a:xfrm>
                <a:off x="4586885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8796B6C9-2EDA-7775-BDC5-870D1343A29C}"/>
                  </a:ext>
                </a:extLst>
              </p:cNvPr>
              <p:cNvSpPr/>
              <p:nvPr/>
            </p:nvSpPr>
            <p:spPr>
              <a:xfrm>
                <a:off x="4586885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9EA90A2-291B-7F76-861D-56C6691CA577}"/>
                  </a:ext>
                </a:extLst>
              </p:cNvPr>
              <p:cNvSpPr/>
              <p:nvPr/>
            </p:nvSpPr>
            <p:spPr>
              <a:xfrm>
                <a:off x="4586885" y="2079143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34566E84-B3BD-8D20-C69A-269CD09C2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12261" t="24343" r="69288" b="47692"/>
            <a:stretch/>
          </p:blipFill>
          <p:spPr>
            <a:xfrm rot="19771098">
              <a:off x="4310734" y="3610905"/>
              <a:ext cx="425970" cy="363158"/>
            </a:xfrm>
            <a:prstGeom prst="ellipse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33BF66-8BD6-A315-27B9-20C019A53D95}"/>
              </a:ext>
            </a:extLst>
          </p:cNvPr>
          <p:cNvGrpSpPr/>
          <p:nvPr/>
        </p:nvGrpSpPr>
        <p:grpSpPr>
          <a:xfrm>
            <a:off x="3680626" y="2234896"/>
            <a:ext cx="1984640" cy="3370889"/>
            <a:chOff x="3662168" y="2234896"/>
            <a:chExt cx="1984640" cy="337088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1ADE843-D286-51AE-4D25-B36F94D7D332}"/>
                </a:ext>
              </a:extLst>
            </p:cNvPr>
            <p:cNvGrpSpPr/>
            <p:nvPr/>
          </p:nvGrpSpPr>
          <p:grpSpPr>
            <a:xfrm rot="1963050">
              <a:off x="4284493" y="2237111"/>
              <a:ext cx="461573" cy="3368674"/>
              <a:chOff x="4419600" y="1908899"/>
              <a:chExt cx="461573" cy="3368674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186FAA67-28E4-6FF9-B46B-758E2DB326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1" t="13704" r="43334" b="9258"/>
              <a:stretch/>
            </p:blipFill>
            <p:spPr>
              <a:xfrm>
                <a:off x="4419600" y="1908899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00835A6-3EE2-C274-FEEA-AACD7166EF25}"/>
                  </a:ext>
                </a:extLst>
              </p:cNvPr>
              <p:cNvSpPr/>
              <p:nvPr/>
            </p:nvSpPr>
            <p:spPr>
              <a:xfrm>
                <a:off x="4586885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FFAC697-6A17-F694-EA92-D989483ABBED}"/>
                  </a:ext>
                </a:extLst>
              </p:cNvPr>
              <p:cNvSpPr/>
              <p:nvPr/>
            </p:nvSpPr>
            <p:spPr>
              <a:xfrm>
                <a:off x="4586885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AAC94F98-6227-287E-2997-F5FE11BCA804}"/>
                  </a:ext>
                </a:extLst>
              </p:cNvPr>
              <p:cNvSpPr/>
              <p:nvPr/>
            </p:nvSpPr>
            <p:spPr>
              <a:xfrm>
                <a:off x="4586885" y="2079143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20E90673-535B-FCE0-7456-473082694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111" t="13704" r="43334" b="9258"/>
            <a:stretch/>
          </p:blipFill>
          <p:spPr>
            <a:xfrm rot="19046724">
              <a:off x="4479914" y="2234896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57199CD-F8A1-5CB7-DA96-55266475B627}"/>
                </a:ext>
              </a:extLst>
            </p:cNvPr>
            <p:cNvSpPr/>
            <p:nvPr/>
          </p:nvSpPr>
          <p:spPr>
            <a:xfrm rot="19046724">
              <a:off x="5521994" y="4815356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8CC16B6-CEA3-2CEF-F6A0-415888C4A982}"/>
                </a:ext>
              </a:extLst>
            </p:cNvPr>
            <p:cNvSpPr/>
            <p:nvPr/>
          </p:nvSpPr>
          <p:spPr>
            <a:xfrm rot="19046724">
              <a:off x="3662168" y="2789591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A3D7BF9-9DDF-82C6-504C-D42CBD251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25673" t="47868" r="56251" b="9506"/>
            <a:stretch/>
          </p:blipFill>
          <p:spPr>
            <a:xfrm>
              <a:off x="4567766" y="3729332"/>
              <a:ext cx="417317" cy="55354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4580B83-0FF8-1E50-39E6-A0B792B8E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25673" t="47868" r="56251" b="9506"/>
            <a:stretch/>
          </p:blipFill>
          <p:spPr>
            <a:xfrm rot="10568521">
              <a:off x="4205955" y="3258919"/>
              <a:ext cx="417317" cy="553542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4C713A1-D9CC-B075-A349-01F8451E8F03}"/>
              </a:ext>
            </a:extLst>
          </p:cNvPr>
          <p:cNvGrpSpPr/>
          <p:nvPr/>
        </p:nvGrpSpPr>
        <p:grpSpPr>
          <a:xfrm>
            <a:off x="6460807" y="2198959"/>
            <a:ext cx="1984640" cy="3370889"/>
            <a:chOff x="3662168" y="2234896"/>
            <a:chExt cx="1984640" cy="3370889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3792247-EB4A-5477-6F6F-8BAED61C4CAD}"/>
                </a:ext>
              </a:extLst>
            </p:cNvPr>
            <p:cNvGrpSpPr/>
            <p:nvPr/>
          </p:nvGrpSpPr>
          <p:grpSpPr>
            <a:xfrm rot="1963050">
              <a:off x="4284493" y="2237111"/>
              <a:ext cx="461573" cy="3368674"/>
              <a:chOff x="4419600" y="1908899"/>
              <a:chExt cx="461573" cy="3368674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579BC951-C02B-2ADD-9D40-DA3BE9C35C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 l="46111" t="13704" r="43334" b="9258"/>
              <a:stretch/>
            </p:blipFill>
            <p:spPr>
              <a:xfrm>
                <a:off x="4419600" y="1908899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95F18291-F18A-706C-260D-DC28CE7D4265}"/>
                  </a:ext>
                </a:extLst>
              </p:cNvPr>
              <p:cNvSpPr/>
              <p:nvPr/>
            </p:nvSpPr>
            <p:spPr>
              <a:xfrm>
                <a:off x="4586885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147765-EBBF-7D89-3391-D66D87F69C0D}"/>
                  </a:ext>
                </a:extLst>
              </p:cNvPr>
              <p:cNvSpPr/>
              <p:nvPr/>
            </p:nvSpPr>
            <p:spPr>
              <a:xfrm>
                <a:off x="4586885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33BD7BFD-241F-0580-EBA0-0DB6778AC4F1}"/>
                  </a:ext>
                </a:extLst>
              </p:cNvPr>
              <p:cNvSpPr/>
              <p:nvPr/>
            </p:nvSpPr>
            <p:spPr>
              <a:xfrm>
                <a:off x="4586885" y="2079143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74F5488-0085-A7FC-6BBC-81B6862C4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111" t="13704" r="43334" b="9258"/>
            <a:stretch/>
          </p:blipFill>
          <p:spPr>
            <a:xfrm rot="19046724">
              <a:off x="4479914" y="2234896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BE6D8A7-1FDE-DEE8-82C2-1620083446D7}"/>
                </a:ext>
              </a:extLst>
            </p:cNvPr>
            <p:cNvSpPr/>
            <p:nvPr/>
          </p:nvSpPr>
          <p:spPr>
            <a:xfrm rot="19046724">
              <a:off x="5521994" y="4815356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675B1FE-F5B2-4CF8-0CE5-83F6E3167554}"/>
                </a:ext>
              </a:extLst>
            </p:cNvPr>
            <p:cNvSpPr/>
            <p:nvPr/>
          </p:nvSpPr>
          <p:spPr>
            <a:xfrm rot="19046724">
              <a:off x="3662168" y="2789591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FB56320E-9EDD-2F14-4994-C11C1CE95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25673" t="47868" r="56251" b="9506"/>
            <a:stretch/>
          </p:blipFill>
          <p:spPr>
            <a:xfrm>
              <a:off x="4567766" y="3729332"/>
              <a:ext cx="417317" cy="553542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BCCB9E2-F96D-592F-8215-C355D489F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370" b="85556" l="17500" r="42292">
                          <a14:foregroundMark x1="17500" y1="44444" x2="17500" y2="44444"/>
                          <a14:foregroundMark x1="25104" y1="33333" x2="25104" y2="33333"/>
                          <a14:foregroundMark x1="25781" y1="49167" x2="25781" y2="49167"/>
                          <a14:foregroundMark x1="42292" y1="80833" x2="42292" y2="80833"/>
                          <a14:foregroundMark x1="40938" y1="85556" x2="40938" y2="85556"/>
                          <a14:foregroundMark x1="26406" y1="30370" x2="26406" y2="30370"/>
                          <a14:foregroundMark x1="26406" y1="48611" x2="26406" y2="48611"/>
                          <a14:foregroundMark x1="26094" y1="49167" x2="26094" y2="49167"/>
                        </a14:backgroundRemoval>
                      </a14:imgEffect>
                    </a14:imgLayer>
                  </a14:imgProps>
                </a:ext>
              </a:extLst>
            </a:blip>
            <a:srcRect l="25673" t="47868" r="56251" b="9506"/>
            <a:stretch/>
          </p:blipFill>
          <p:spPr>
            <a:xfrm rot="10568521">
              <a:off x="4205955" y="3258919"/>
              <a:ext cx="417317" cy="553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5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EB48F42-46BC-E3E6-C3C9-2356484F8094}"/>
              </a:ext>
            </a:extLst>
          </p:cNvPr>
          <p:cNvGrpSpPr/>
          <p:nvPr/>
        </p:nvGrpSpPr>
        <p:grpSpPr>
          <a:xfrm rot="19267793">
            <a:off x="6910177" y="4053990"/>
            <a:ext cx="316458" cy="2134311"/>
            <a:chOff x="4419600" y="1908898"/>
            <a:chExt cx="461573" cy="336867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D98F466-6748-4EB1-B26D-5C29B805C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DE93D5-7366-C1A4-A82D-E19C08A8CE5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397697-8B95-70C8-AE4C-1C865835A9C0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94605B-2D49-DD1D-BDB0-74D2A9F4476C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E57D197-5342-77A1-BCDA-1046705E2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111" t="13704" r="43334" b="9258"/>
          <a:stretch/>
        </p:blipFill>
        <p:spPr>
          <a:xfrm rot="19304788">
            <a:off x="6899627" y="2660985"/>
            <a:ext cx="316458" cy="2134311"/>
          </a:xfrm>
          <a:prstGeom prst="roundRect">
            <a:avLst>
              <a:gd name="adj" fmla="val 34409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74E6D-8949-3748-B820-05DF547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Assemble: Step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84475A-CA7C-85EC-F642-3DC8F8AB7DC5}"/>
              </a:ext>
            </a:extLst>
          </p:cNvPr>
          <p:cNvGrpSpPr/>
          <p:nvPr/>
        </p:nvGrpSpPr>
        <p:grpSpPr>
          <a:xfrm rot="19576538">
            <a:off x="6806566" y="1127128"/>
            <a:ext cx="707512" cy="2213765"/>
            <a:chOff x="1130503" y="1649528"/>
            <a:chExt cx="1031948" cy="3494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8EB217-325C-86EA-F20F-B34CCB187DCF}"/>
                </a:ext>
              </a:extLst>
            </p:cNvPr>
            <p:cNvGrpSpPr/>
            <p:nvPr/>
          </p:nvGrpSpPr>
          <p:grpSpPr>
            <a:xfrm>
              <a:off x="1206500" y="1774934"/>
              <a:ext cx="461573" cy="3368674"/>
              <a:chOff x="1016000" y="1908898"/>
              <a:chExt cx="461573" cy="33686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FFD6F7-0897-D7DC-0DA4-EA2F158CC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10160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4590055-D49C-35B8-ABDF-C71F44ADFA91}"/>
                  </a:ext>
                </a:extLst>
              </p:cNvPr>
              <p:cNvSpPr/>
              <p:nvPr/>
            </p:nvSpPr>
            <p:spPr>
              <a:xfrm>
                <a:off x="1178030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2684F25-24DB-0A22-75D5-6D39EC509775}"/>
                  </a:ext>
                </a:extLst>
              </p:cNvPr>
              <p:cNvSpPr/>
              <p:nvPr/>
            </p:nvSpPr>
            <p:spPr>
              <a:xfrm>
                <a:off x="1178030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F6B842-2802-0C48-5DB0-B4C5A52F4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3548221">
              <a:off x="1415690" y="1364341"/>
              <a:ext cx="461573" cy="1031948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AC9894-9D2D-6662-558F-F01E71831F76}"/>
              </a:ext>
            </a:extLst>
          </p:cNvPr>
          <p:cNvGrpSpPr/>
          <p:nvPr/>
        </p:nvGrpSpPr>
        <p:grpSpPr>
          <a:xfrm rot="2447113">
            <a:off x="6484718" y="1122495"/>
            <a:ext cx="761603" cy="2219748"/>
            <a:chOff x="1773682" y="1640085"/>
            <a:chExt cx="1110843" cy="35035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A7ACEA-494D-57C8-199C-20D555F84129}"/>
                </a:ext>
              </a:extLst>
            </p:cNvPr>
            <p:cNvGrpSpPr/>
            <p:nvPr/>
          </p:nvGrpSpPr>
          <p:grpSpPr>
            <a:xfrm>
              <a:off x="2336800" y="1774934"/>
              <a:ext cx="461573" cy="3368674"/>
              <a:chOff x="2146300" y="1908898"/>
              <a:chExt cx="461573" cy="336867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6C3BF6-566E-92D7-BEAB-6F77FEDBD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21463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10ADA14-61C3-4B1F-BB17-F666F356F26E}"/>
                  </a:ext>
                </a:extLst>
              </p:cNvPr>
              <p:cNvSpPr/>
              <p:nvPr/>
            </p:nvSpPr>
            <p:spPr>
              <a:xfrm>
                <a:off x="2321029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FF1DE05-0C46-CB99-B1C9-92152E672033}"/>
                  </a:ext>
                </a:extLst>
              </p:cNvPr>
              <p:cNvSpPr/>
              <p:nvPr/>
            </p:nvSpPr>
            <p:spPr>
              <a:xfrm>
                <a:off x="2321029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361BBE-45AC-E086-19D1-14C8E83EE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7091576" flipV="1">
              <a:off x="2094967" y="1318800"/>
              <a:ext cx="468273" cy="1110843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D745D1E-CA51-5503-86FD-D65EBC682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6855485" y="2157210"/>
            <a:ext cx="292049" cy="230088"/>
          </a:xfrm>
          <a:prstGeom prst="ellipse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B2DC595-7F88-647D-058F-BB4B0DAB7630}"/>
              </a:ext>
            </a:extLst>
          </p:cNvPr>
          <p:cNvGrpSpPr/>
          <p:nvPr/>
        </p:nvGrpSpPr>
        <p:grpSpPr>
          <a:xfrm rot="2221114">
            <a:off x="6759671" y="2651866"/>
            <a:ext cx="316458" cy="2134311"/>
            <a:chOff x="4419600" y="1908898"/>
            <a:chExt cx="461573" cy="33686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504199-B6EC-4036-8B1C-AFF0E5BD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5682B7-87BA-0C2D-E9AC-AD7A7FEBE754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EFB4A6E-3054-8332-D3D4-43FE327A1194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BAF592-D86E-6F01-4F87-39B9C0FF9AED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8A7C5801-C9DA-C23F-86D0-70FF3D576E3B}"/>
              </a:ext>
            </a:extLst>
          </p:cNvPr>
          <p:cNvSpPr/>
          <p:nvPr/>
        </p:nvSpPr>
        <p:spPr>
          <a:xfrm rot="19304788">
            <a:off x="6950055" y="3610684"/>
            <a:ext cx="85573" cy="72418"/>
          </a:xfrm>
          <a:prstGeom prst="ellipse">
            <a:avLst/>
          </a:prstGeom>
          <a:solidFill>
            <a:schemeClr val="bg1"/>
          </a:solidFill>
          <a:ln>
            <a:solidFill>
              <a:srgbClr val="E3C79E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546E8E-ED53-0F04-E71E-97E2EFA74ED9}"/>
              </a:ext>
            </a:extLst>
          </p:cNvPr>
          <p:cNvSpPr/>
          <p:nvPr/>
        </p:nvSpPr>
        <p:spPr>
          <a:xfrm rot="19304788">
            <a:off x="7521725" y="4335752"/>
            <a:ext cx="85573" cy="72418"/>
          </a:xfrm>
          <a:prstGeom prst="ellipse">
            <a:avLst/>
          </a:prstGeom>
          <a:solidFill>
            <a:schemeClr val="bg1"/>
          </a:solidFill>
          <a:ln>
            <a:solidFill>
              <a:srgbClr val="E3C79E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C1408B8-1C8F-D69E-0CF7-EE6988958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20029162">
            <a:off x="6792059" y="3525301"/>
            <a:ext cx="292048" cy="230088"/>
          </a:xfrm>
          <a:prstGeom prst="ellipse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018088C4-2E34-D40D-7B30-521A116101C6}"/>
              </a:ext>
            </a:extLst>
          </p:cNvPr>
          <p:cNvSpPr txBox="1"/>
          <p:nvPr/>
        </p:nvSpPr>
        <p:spPr>
          <a:xfrm>
            <a:off x="1160780" y="1367523"/>
            <a:ext cx="767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Line up the X’s and connect with fasteners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B9B89-F0E4-04A2-5E76-C660203471C1}"/>
              </a:ext>
            </a:extLst>
          </p:cNvPr>
          <p:cNvGrpSpPr/>
          <p:nvPr/>
        </p:nvGrpSpPr>
        <p:grpSpPr>
          <a:xfrm rot="2184119">
            <a:off x="6776381" y="4046781"/>
            <a:ext cx="316458" cy="2134311"/>
            <a:chOff x="4419600" y="1908898"/>
            <a:chExt cx="461573" cy="33686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5875CF-69CA-513B-AB9B-4A54807DD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CA4012-D61B-CBCC-ACAA-0B003F497F0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4133FB-A4D7-7E1A-46FF-34C11953F237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A5E1DF-D7A8-59B0-24D3-B9772B102122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8D9A751-70D1-C53B-B4A9-B042C8A2E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992167">
            <a:off x="6805973" y="4917431"/>
            <a:ext cx="292048" cy="230088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A775A-E070-2F7B-AC10-889F72996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5437047" y="2470613"/>
            <a:ext cx="447499" cy="549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3AF50-2290-8DF7-BE8A-EBB4B9F3DC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6206677" y="2852653"/>
            <a:ext cx="294305" cy="250908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440510-143F-D994-9482-9DDF27134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56251" b="9506"/>
          <a:stretch/>
        </p:blipFill>
        <p:spPr>
          <a:xfrm rot="19771098">
            <a:off x="5809878" y="2624911"/>
            <a:ext cx="447499" cy="5494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F1BFF9-2701-0D85-EA68-500B94F750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5694" t="29259" r="67353" b="32597"/>
          <a:stretch/>
        </p:blipFill>
        <p:spPr>
          <a:xfrm rot="19771098">
            <a:off x="6080591" y="2801910"/>
            <a:ext cx="270417" cy="3422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60D79B-866D-4FAC-FE68-BCD395C7C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7280204" y="2852653"/>
            <a:ext cx="294305" cy="250908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25BDAD4-687A-D483-8B80-3EB128390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6244733" y="4270190"/>
            <a:ext cx="294305" cy="250908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DD13C1E-7A70-308C-1A32-1819EEB8C4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7300391" y="4256260"/>
            <a:ext cx="294305" cy="250908"/>
          </a:xfrm>
          <a:prstGeom prst="ellipse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D53CB2A3-2B96-9DA9-9B26-1BF861C2FAEF}"/>
              </a:ext>
            </a:extLst>
          </p:cNvPr>
          <p:cNvSpPr/>
          <p:nvPr/>
        </p:nvSpPr>
        <p:spPr>
          <a:xfrm>
            <a:off x="4823573" y="2817138"/>
            <a:ext cx="1021636" cy="49113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70EA2581-D14A-C591-88B5-2420EEA31D6D}"/>
              </a:ext>
            </a:extLst>
          </p:cNvPr>
          <p:cNvSpPr/>
          <p:nvPr/>
        </p:nvSpPr>
        <p:spPr>
          <a:xfrm flipH="1">
            <a:off x="7728279" y="2735976"/>
            <a:ext cx="957086" cy="49113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DB3C8DE1-C720-B054-12A4-AC22D31B06C2}"/>
              </a:ext>
            </a:extLst>
          </p:cNvPr>
          <p:cNvSpPr/>
          <p:nvPr/>
        </p:nvSpPr>
        <p:spPr>
          <a:xfrm>
            <a:off x="5133514" y="4198953"/>
            <a:ext cx="1021636" cy="49113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B6CDBAB-4954-5E2A-A633-7D82B8691239}"/>
              </a:ext>
            </a:extLst>
          </p:cNvPr>
          <p:cNvSpPr/>
          <p:nvPr/>
        </p:nvSpPr>
        <p:spPr>
          <a:xfrm flipH="1">
            <a:off x="7751164" y="4124959"/>
            <a:ext cx="957086" cy="49113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432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EB48F42-46BC-E3E6-C3C9-2356484F8094}"/>
              </a:ext>
            </a:extLst>
          </p:cNvPr>
          <p:cNvGrpSpPr/>
          <p:nvPr/>
        </p:nvGrpSpPr>
        <p:grpSpPr>
          <a:xfrm rot="19267793">
            <a:off x="6910177" y="4053990"/>
            <a:ext cx="316458" cy="2134311"/>
            <a:chOff x="4419600" y="1908898"/>
            <a:chExt cx="461573" cy="336867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D98F466-6748-4EB1-B26D-5C29B805C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DE93D5-7366-C1A4-A82D-E19C08A8CE5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397697-8B95-70C8-AE4C-1C865835A9C0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94605B-2D49-DD1D-BDB0-74D2A9F4476C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E57D197-5342-77A1-BCDA-1046705E2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111" t="13704" r="43334" b="9258"/>
          <a:stretch/>
        </p:blipFill>
        <p:spPr>
          <a:xfrm rot="19304788">
            <a:off x="6899627" y="2660985"/>
            <a:ext cx="316458" cy="2134311"/>
          </a:xfrm>
          <a:prstGeom prst="roundRect">
            <a:avLst>
              <a:gd name="adj" fmla="val 34409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74E6D-8949-3748-B820-05DF547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It Out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84475A-CA7C-85EC-F642-3DC8F8AB7DC5}"/>
              </a:ext>
            </a:extLst>
          </p:cNvPr>
          <p:cNvGrpSpPr/>
          <p:nvPr/>
        </p:nvGrpSpPr>
        <p:grpSpPr>
          <a:xfrm rot="19576538">
            <a:off x="6806566" y="1127128"/>
            <a:ext cx="707512" cy="2213765"/>
            <a:chOff x="1130503" y="1649528"/>
            <a:chExt cx="1031948" cy="3494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8EB217-325C-86EA-F20F-B34CCB187DCF}"/>
                </a:ext>
              </a:extLst>
            </p:cNvPr>
            <p:cNvGrpSpPr/>
            <p:nvPr/>
          </p:nvGrpSpPr>
          <p:grpSpPr>
            <a:xfrm>
              <a:off x="1206500" y="1774934"/>
              <a:ext cx="461573" cy="3368674"/>
              <a:chOff x="1016000" y="1908898"/>
              <a:chExt cx="461573" cy="33686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FFD6F7-0897-D7DC-0DA4-EA2F158CC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10160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4590055-D49C-35B8-ABDF-C71F44ADFA91}"/>
                  </a:ext>
                </a:extLst>
              </p:cNvPr>
              <p:cNvSpPr/>
              <p:nvPr/>
            </p:nvSpPr>
            <p:spPr>
              <a:xfrm>
                <a:off x="1178030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2684F25-24DB-0A22-75D5-6D39EC509775}"/>
                  </a:ext>
                </a:extLst>
              </p:cNvPr>
              <p:cNvSpPr/>
              <p:nvPr/>
            </p:nvSpPr>
            <p:spPr>
              <a:xfrm>
                <a:off x="1178030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F6B842-2802-0C48-5DB0-B4C5A52F4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3548221">
              <a:off x="1415690" y="1364341"/>
              <a:ext cx="461573" cy="1031948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AC9894-9D2D-6662-558F-F01E71831F76}"/>
              </a:ext>
            </a:extLst>
          </p:cNvPr>
          <p:cNvGrpSpPr/>
          <p:nvPr/>
        </p:nvGrpSpPr>
        <p:grpSpPr>
          <a:xfrm rot="2447113">
            <a:off x="6484718" y="1122495"/>
            <a:ext cx="761603" cy="2219748"/>
            <a:chOff x="1773682" y="1640085"/>
            <a:chExt cx="1110843" cy="35035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A7ACEA-494D-57C8-199C-20D555F84129}"/>
                </a:ext>
              </a:extLst>
            </p:cNvPr>
            <p:cNvGrpSpPr/>
            <p:nvPr/>
          </p:nvGrpSpPr>
          <p:grpSpPr>
            <a:xfrm>
              <a:off x="2336800" y="1774934"/>
              <a:ext cx="461573" cy="3368674"/>
              <a:chOff x="2146300" y="1908898"/>
              <a:chExt cx="461573" cy="336867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6C3BF6-566E-92D7-BEAB-6F77FEDBD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46111" t="13704" r="43334" b="9258"/>
              <a:stretch/>
            </p:blipFill>
            <p:spPr>
              <a:xfrm>
                <a:off x="2146300" y="1908898"/>
                <a:ext cx="461573" cy="3368674"/>
              </a:xfrm>
              <a:prstGeom prst="roundRect">
                <a:avLst>
                  <a:gd name="adj" fmla="val 34409"/>
                </a:avLst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10ADA14-61C3-4B1F-BB17-F666F356F26E}"/>
                  </a:ext>
                </a:extLst>
              </p:cNvPr>
              <p:cNvSpPr/>
              <p:nvPr/>
            </p:nvSpPr>
            <p:spPr>
              <a:xfrm>
                <a:off x="2321029" y="3371850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FF1DE05-0C46-CB99-B1C9-92152E672033}"/>
                  </a:ext>
                </a:extLst>
              </p:cNvPr>
              <p:cNvSpPr/>
              <p:nvPr/>
            </p:nvSpPr>
            <p:spPr>
              <a:xfrm>
                <a:off x="2321029" y="4829175"/>
                <a:ext cx="124814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C79E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361BBE-45AC-E086-19D1-14C8E83EE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0" t="65276" r="42724" b="9255"/>
            <a:stretch/>
          </p:blipFill>
          <p:spPr>
            <a:xfrm rot="7091576" flipV="1">
              <a:off x="2094967" y="1318800"/>
              <a:ext cx="468273" cy="1110843"/>
            </a:xfrm>
            <a:prstGeom prst="chord">
              <a:avLst>
                <a:gd name="adj1" fmla="val 2700000"/>
                <a:gd name="adj2" fmla="val 14708588"/>
              </a:avLst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D745D1E-CA51-5503-86FD-D65EBC682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6855485" y="2157210"/>
            <a:ext cx="292049" cy="230088"/>
          </a:xfrm>
          <a:prstGeom prst="ellipse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B2DC595-7F88-647D-058F-BB4B0DAB7630}"/>
              </a:ext>
            </a:extLst>
          </p:cNvPr>
          <p:cNvGrpSpPr/>
          <p:nvPr/>
        </p:nvGrpSpPr>
        <p:grpSpPr>
          <a:xfrm rot="2221114">
            <a:off x="6759671" y="2651866"/>
            <a:ext cx="316458" cy="2134311"/>
            <a:chOff x="4419600" y="1908898"/>
            <a:chExt cx="461573" cy="33686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504199-B6EC-4036-8B1C-AFF0E5BD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5682B7-87BA-0C2D-E9AC-AD7A7FEBE754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EFB4A6E-3054-8332-D3D4-43FE327A1194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BAF592-D86E-6F01-4F87-39B9C0FF9AED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8A7C5801-C9DA-C23F-86D0-70FF3D576E3B}"/>
              </a:ext>
            </a:extLst>
          </p:cNvPr>
          <p:cNvSpPr/>
          <p:nvPr/>
        </p:nvSpPr>
        <p:spPr>
          <a:xfrm rot="19304788">
            <a:off x="6950055" y="3610684"/>
            <a:ext cx="85573" cy="72418"/>
          </a:xfrm>
          <a:prstGeom prst="ellipse">
            <a:avLst/>
          </a:prstGeom>
          <a:solidFill>
            <a:schemeClr val="bg1"/>
          </a:solidFill>
          <a:ln>
            <a:solidFill>
              <a:srgbClr val="E3C79E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546E8E-ED53-0F04-E71E-97E2EFA74ED9}"/>
              </a:ext>
            </a:extLst>
          </p:cNvPr>
          <p:cNvSpPr/>
          <p:nvPr/>
        </p:nvSpPr>
        <p:spPr>
          <a:xfrm rot="19304788">
            <a:off x="7521725" y="4335752"/>
            <a:ext cx="85573" cy="72418"/>
          </a:xfrm>
          <a:prstGeom prst="ellipse">
            <a:avLst/>
          </a:prstGeom>
          <a:solidFill>
            <a:schemeClr val="bg1"/>
          </a:solidFill>
          <a:ln>
            <a:solidFill>
              <a:srgbClr val="E3C79E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C1408B8-1C8F-D69E-0CF7-EE6988958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20029162">
            <a:off x="6792059" y="3525301"/>
            <a:ext cx="292048" cy="230088"/>
          </a:xfrm>
          <a:prstGeom prst="ellipse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018088C4-2E34-D40D-7B30-521A116101C6}"/>
              </a:ext>
            </a:extLst>
          </p:cNvPr>
          <p:cNvSpPr txBox="1"/>
          <p:nvPr/>
        </p:nvSpPr>
        <p:spPr>
          <a:xfrm>
            <a:off x="1160780" y="1367523"/>
            <a:ext cx="767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Try grabbing different objects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B9B89-F0E4-04A2-5E76-C660203471C1}"/>
              </a:ext>
            </a:extLst>
          </p:cNvPr>
          <p:cNvGrpSpPr/>
          <p:nvPr/>
        </p:nvGrpSpPr>
        <p:grpSpPr>
          <a:xfrm rot="2184119">
            <a:off x="6776381" y="4046781"/>
            <a:ext cx="316458" cy="2134311"/>
            <a:chOff x="4419600" y="1908898"/>
            <a:chExt cx="461573" cy="33686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5875CF-69CA-513B-AB9B-4A54807DD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46111" t="13704" r="43334" b="9258"/>
            <a:stretch/>
          </p:blipFill>
          <p:spPr>
            <a:xfrm>
              <a:off x="4419600" y="1908898"/>
              <a:ext cx="461573" cy="3368674"/>
            </a:xfrm>
            <a:prstGeom prst="roundRect">
              <a:avLst>
                <a:gd name="adj" fmla="val 34409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CA4012-D61B-CBCC-ACAA-0B003F497F06}"/>
                </a:ext>
              </a:extLst>
            </p:cNvPr>
            <p:cNvSpPr/>
            <p:nvPr/>
          </p:nvSpPr>
          <p:spPr>
            <a:xfrm>
              <a:off x="4586885" y="3371850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4133FB-A4D7-7E1A-46FF-34C11953F237}"/>
                </a:ext>
              </a:extLst>
            </p:cNvPr>
            <p:cNvSpPr/>
            <p:nvPr/>
          </p:nvSpPr>
          <p:spPr>
            <a:xfrm>
              <a:off x="4586885" y="4829175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A5E1DF-D7A8-59B0-24D3-B9772B102122}"/>
                </a:ext>
              </a:extLst>
            </p:cNvPr>
            <p:cNvSpPr/>
            <p:nvPr/>
          </p:nvSpPr>
          <p:spPr>
            <a:xfrm>
              <a:off x="4586885" y="2079143"/>
              <a:ext cx="124814" cy="11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C79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8D9A751-70D1-C53B-B4A9-B042C8A2E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992167">
            <a:off x="6805973" y="4917431"/>
            <a:ext cx="292048" cy="230088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3AF50-2290-8DF7-BE8A-EBB4B9F3DC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6206677" y="2852653"/>
            <a:ext cx="294305" cy="250908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60D79B-866D-4FAC-FE68-BCD395C7C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7280204" y="2852653"/>
            <a:ext cx="294305" cy="250908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25BDAD4-687A-D483-8B80-3EB128390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6244733" y="4270190"/>
            <a:ext cx="294305" cy="250908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DD13C1E-7A70-308C-1A32-1819EEB8C4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70" b="85556" l="17500" r="42292">
                        <a14:foregroundMark x1="17500" y1="44444" x2="17500" y2="44444"/>
                        <a14:foregroundMark x1="25104" y1="33333" x2="25104" y2="33333"/>
                        <a14:foregroundMark x1="25781" y1="49167" x2="25781" y2="49167"/>
                        <a14:foregroundMark x1="42292" y1="80833" x2="42292" y2="80833"/>
                        <a14:foregroundMark x1="40938" y1="85556" x2="40938" y2="85556"/>
                        <a14:foregroundMark x1="26406" y1="30370" x2="26406" y2="30370"/>
                        <a14:foregroundMark x1="26406" y1="48611" x2="26406" y2="48611"/>
                        <a14:foregroundMark x1="26094" y1="49167" x2="26094" y2="49167"/>
                      </a14:backgroundRemoval>
                    </a14:imgEffect>
                  </a14:imgLayer>
                </a14:imgProps>
              </a:ext>
            </a:extLst>
          </a:blip>
          <a:srcRect l="12261" t="24343" r="69288" b="47692"/>
          <a:stretch/>
        </p:blipFill>
        <p:spPr>
          <a:xfrm rot="19771098">
            <a:off x="7300391" y="4256260"/>
            <a:ext cx="294305" cy="250908"/>
          </a:xfrm>
          <a:prstGeom prst="ellipse">
            <a:avLst/>
          </a:prstGeom>
        </p:spPr>
      </p:pic>
      <p:pic>
        <p:nvPicPr>
          <p:cNvPr id="4098" name="Picture 2" descr="Blue Jigsaw Puzzle Piece Large Clip Art at Clker.com - vector clip art  online, royalty free &amp; public domain">
            <a:extLst>
              <a:ext uri="{FF2B5EF4-FFF2-40B4-BE49-F238E27FC236}">
                <a16:creationId xmlns:a16="http://schemas.microsoft.com/office/drawing/2014/main" id="{832E0027-6C12-AA29-740E-7FE35273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3" y="4367159"/>
            <a:ext cx="1134074" cy="81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01 Barb Feather Part Royalty-Free Images, Stock Photos &amp; Pictures |  Shutterstock">
            <a:extLst>
              <a:ext uri="{FF2B5EF4-FFF2-40B4-BE49-F238E27FC236}">
                <a16:creationId xmlns:a16="http://schemas.microsoft.com/office/drawing/2014/main" id="{26CEDF1B-725F-6F31-C6E1-D51022811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3482" r="6592"/>
          <a:stretch/>
        </p:blipFill>
        <p:spPr bwMode="auto">
          <a:xfrm>
            <a:off x="1896607" y="4161793"/>
            <a:ext cx="1807920" cy="14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wnload Rock Free PNG photo images and clipart | FreePNGImg">
            <a:extLst>
              <a:ext uri="{FF2B5EF4-FFF2-40B4-BE49-F238E27FC236}">
                <a16:creationId xmlns:a16="http://schemas.microsoft.com/office/drawing/2014/main" id="{0C506F97-DFFF-D2BB-9F32-234DEEA9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8" y="2490841"/>
            <a:ext cx="1442180" cy="14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ree blue marble image, public | Free Photo - rawpixel">
            <a:extLst>
              <a:ext uri="{FF2B5EF4-FFF2-40B4-BE49-F238E27FC236}">
                <a16:creationId xmlns:a16="http://schemas.microsoft.com/office/drawing/2014/main" id="{ADFEAF39-4AA0-D438-B841-CEBE41DA4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19135" r="20032" b="17772"/>
          <a:stretch/>
        </p:blipFill>
        <p:spPr bwMode="auto">
          <a:xfrm>
            <a:off x="2760200" y="3179345"/>
            <a:ext cx="469487" cy="485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5,700+ Red Pom Pom Stock Photos, Pictures &amp; Royalty-Free Images - iStock |  Football, Cheerleader">
            <a:extLst>
              <a:ext uri="{FF2B5EF4-FFF2-40B4-BE49-F238E27FC236}">
                <a16:creationId xmlns:a16="http://schemas.microsoft.com/office/drawing/2014/main" id="{6B0FCA76-107D-82F6-08A1-78D89ED9A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t="22140" r="27808" b="16756"/>
          <a:stretch/>
        </p:blipFill>
        <p:spPr bwMode="auto">
          <a:xfrm>
            <a:off x="3911735" y="2733684"/>
            <a:ext cx="1030031" cy="9681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198,000+ Plastic Toys Stock Photos, Pictures &amp; Royalty-Free Images - iStock  | Pile of plastic toys, Kids plastic toys">
            <a:extLst>
              <a:ext uri="{FF2B5EF4-FFF2-40B4-BE49-F238E27FC236}">
                <a16:creationId xmlns:a16="http://schemas.microsoft.com/office/drawing/2014/main" id="{291D6AD9-F0E2-7342-D5EA-B1AB2AEDE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8440" r="18084" b="9918"/>
          <a:stretch/>
        </p:blipFill>
        <p:spPr bwMode="auto">
          <a:xfrm>
            <a:off x="3986123" y="4313390"/>
            <a:ext cx="1121415" cy="11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792</TotalTime>
  <Words>279</Words>
  <Application>Microsoft Office PowerPoint</Application>
  <PresentationFormat>On-screen Show (4:3)</PresentationFormat>
  <Paragraphs>43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Cooper Black</vt:lpstr>
      <vt:lpstr>Symbol</vt:lpstr>
      <vt:lpstr>Office Theme</vt:lpstr>
      <vt:lpstr>PowerPoint Presentation</vt:lpstr>
      <vt:lpstr>PowerPoint Presentation</vt:lpstr>
      <vt:lpstr>PowerPoint Presentation</vt:lpstr>
      <vt:lpstr>Each Kit Includes:</vt:lpstr>
      <vt:lpstr>How to Assemble: Step 1</vt:lpstr>
      <vt:lpstr>How to Assemble: Step 2</vt:lpstr>
      <vt:lpstr>How to Assemble: Step 2</vt:lpstr>
      <vt:lpstr>How to Assemble: Step 3</vt:lpstr>
      <vt:lpstr>Test It Out</vt:lpstr>
      <vt:lpstr>Next Level: How to Improve</vt:lpstr>
      <vt:lpstr>Next Level: How to Improve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Nichols</dc:creator>
  <cp:lastModifiedBy>Rachel Nichols</cp:lastModifiedBy>
  <cp:revision>47</cp:revision>
  <dcterms:created xsi:type="dcterms:W3CDTF">2023-11-21T16:31:24Z</dcterms:created>
  <dcterms:modified xsi:type="dcterms:W3CDTF">2023-12-05T02:05:17Z</dcterms:modified>
</cp:coreProperties>
</file>