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3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9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3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D55CA-DC59-480C-B9ED-3A631DAF7E0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614DE-34EC-40CB-9EDC-C9F988A2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4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D10471-13B4-46DB-BF6A-DA5A319A887C}"/>
              </a:ext>
            </a:extLst>
          </p:cNvPr>
          <p:cNvSpPr txBox="1"/>
          <p:nvPr/>
        </p:nvSpPr>
        <p:spPr>
          <a:xfrm>
            <a:off x="324359" y="296598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Name:______________________________________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FF43C9-3241-4BF6-8679-79DC530FCD2C}"/>
              </a:ext>
            </a:extLst>
          </p:cNvPr>
          <p:cNvSpPr txBox="1"/>
          <p:nvPr/>
        </p:nvSpPr>
        <p:spPr>
          <a:xfrm>
            <a:off x="4488954" y="265820"/>
            <a:ext cx="433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Silly Sounds Activity – Science Action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22AE0D4-7E82-4EE4-9B37-C0F533E1F933}"/>
              </a:ext>
            </a:extLst>
          </p:cNvPr>
          <p:cNvGrpSpPr/>
          <p:nvPr/>
        </p:nvGrpSpPr>
        <p:grpSpPr>
          <a:xfrm>
            <a:off x="324360" y="995881"/>
            <a:ext cx="8495281" cy="5596299"/>
            <a:chOff x="316871" y="995881"/>
            <a:chExt cx="8495281" cy="559629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D578E5A-2B1B-46E7-93BD-CC902C94A074}"/>
                </a:ext>
              </a:extLst>
            </p:cNvPr>
            <p:cNvSpPr/>
            <p:nvPr/>
          </p:nvSpPr>
          <p:spPr>
            <a:xfrm>
              <a:off x="316871" y="995881"/>
              <a:ext cx="4164594" cy="5596299"/>
            </a:xfrm>
            <a:prstGeom prst="roundRect">
              <a:avLst>
                <a:gd name="adj" fmla="val 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EDC3389-C4FA-4BED-B425-0A15488D58AD}"/>
                </a:ext>
              </a:extLst>
            </p:cNvPr>
            <p:cNvSpPr/>
            <p:nvPr/>
          </p:nvSpPr>
          <p:spPr>
            <a:xfrm>
              <a:off x="4647558" y="995881"/>
              <a:ext cx="4164594" cy="5596299"/>
            </a:xfrm>
            <a:prstGeom prst="roundRect">
              <a:avLst>
                <a:gd name="adj" fmla="val 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4529C61-46CC-467F-83CD-B5292859CE33}"/>
              </a:ext>
            </a:extLst>
          </p:cNvPr>
          <p:cNvSpPr txBox="1"/>
          <p:nvPr/>
        </p:nvSpPr>
        <p:spPr>
          <a:xfrm>
            <a:off x="490452" y="1068308"/>
            <a:ext cx="3829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What made the sound? </a:t>
            </a:r>
            <a:r>
              <a:rPr lang="en-US" sz="1600" i="1" dirty="0"/>
              <a:t>Draw a picture.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1A526-4AF9-4254-B7A4-DBED8831B84B}"/>
              </a:ext>
            </a:extLst>
          </p:cNvPr>
          <p:cNvSpPr txBox="1"/>
          <p:nvPr/>
        </p:nvSpPr>
        <p:spPr>
          <a:xfrm>
            <a:off x="4739489" y="1068308"/>
            <a:ext cx="3829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What does it sound like? </a:t>
            </a:r>
            <a:r>
              <a:rPr lang="en-US" sz="1600" i="1" dirty="0"/>
              <a:t>Draw a picture.</a:t>
            </a:r>
          </a:p>
        </p:txBody>
      </p:sp>
    </p:spTree>
    <p:extLst>
      <p:ext uri="{BB962C8B-B14F-4D97-AF65-F5344CB8AC3E}">
        <p14:creationId xmlns:p14="http://schemas.microsoft.com/office/powerpoint/2010/main" val="79525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27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Nichols</dc:creator>
  <cp:lastModifiedBy>Rachel Nichols</cp:lastModifiedBy>
  <cp:revision>2</cp:revision>
  <dcterms:created xsi:type="dcterms:W3CDTF">2022-01-04T02:07:20Z</dcterms:created>
  <dcterms:modified xsi:type="dcterms:W3CDTF">2022-01-04T02:11:44Z</dcterms:modified>
</cp:coreProperties>
</file>