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558050-DC9F-4B73-866D-740947866AF3}">
          <p14:sldIdLst>
            <p14:sldId id="256"/>
            <p14:sldId id="259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A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8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8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3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9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3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0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1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1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2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890CF-790A-4B42-A127-A6E62F4C239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A18F5-A681-4006-86A8-44634B86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4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hyperlink" Target="http://www.google.com/url?sa=i&amp;rct=j&amp;q=&amp;esrc=s&amp;source=images&amp;cd=&amp;cad=rja&amp;uact=8&amp;docid=hGuDnWCqg3HlLM&amp;tbnid=PxEJEuNiEQ_FbM:&amp;ved=0CAUQjRw&amp;url=http%3A%2F%2Fwww.howtodrawatoz.com%2Fanimals%2Fhow-to-draw-an-angel-fish%2F&amp;ei=eJdrU-_RL8mkyATUsILgDQ&amp;bvm=bv.66330100,d.aWw&amp;psig=AFQjCNEAqjbEuxnO7Wc9Cct-qNiValrf4Q&amp;ust=1399646041488423" TargetMode="External"/><Relationship Id="rId2" Type="http://schemas.openxmlformats.org/officeDocument/2006/relationships/hyperlink" Target="https://www.google.com/url?sa=i&amp;rct=j&amp;q=&amp;esrc=s&amp;source=images&amp;cd=&amp;cad=rja&amp;uact=8&amp;docid=BLtrO4PXr2lCPM&amp;tbnid=WyTzwX-mzuAYoM:&amp;ved=0CAUQjRw&amp;url=https%3A%2F%2Fwww.flickr.com%2Fphotos%2F62399458%40N07%2F6977423094%2F&amp;ei=DZZrU5DsB9OkyATD_4DgAw&amp;bvm=bv.66330100,d.aWw&amp;psig=AFQjCNEAqjbEuxnO7Wc9Cct-qNiValrf4Q&amp;ust=1399646041488423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google.com/url?sa=i&amp;rct=j&amp;q=&amp;esrc=s&amp;source=images&amp;cd=&amp;cad=rja&amp;uact=8&amp;docid=CUFKf4FYSneJEM&amp;tbnid=Izbd32gcFZaCYM:&amp;ved=0CAUQjRw&amp;url=http%3A%2F%2Fwww.clipartbest.com%2Ffish-outline&amp;ei=mpZrU-34KdigyATz7YCoAQ&amp;bvm=bv.66330100,d.aWw&amp;psig=AFQjCNEAqjbEuxnO7Wc9Cct-qNiValrf4Q&amp;ust=1399646041488423" TargetMode="External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hyperlink" Target="http://www.google.com/url?sa=i&amp;rct=j&amp;q=&amp;esrc=s&amp;source=images&amp;cd=&amp;cad=rja&amp;uact=8&amp;docid=hGuDnWCqg3HlLM&amp;tbnid=PxEJEuNiEQ_FbM:&amp;ved=0CAUQjRw&amp;url=http%3A%2F%2Fwww.howtodrawatoz.com%2Fanimals%2Fhow-to-draw-an-angel-fish%2F&amp;ei=eJdrU-_RL8mkyATUsILgDQ&amp;bvm=bv.66330100,d.aWw&amp;psig=AFQjCNEAqjbEuxnO7Wc9Cct-qNiValrf4Q&amp;ust=1399646041488423" TargetMode="External"/><Relationship Id="rId2" Type="http://schemas.openxmlformats.org/officeDocument/2006/relationships/hyperlink" Target="https://www.google.com/url?sa=i&amp;rct=j&amp;q=&amp;esrc=s&amp;source=images&amp;cd=&amp;cad=rja&amp;uact=8&amp;docid=BLtrO4PXr2lCPM&amp;tbnid=WyTzwX-mzuAYoM:&amp;ved=0CAUQjRw&amp;url=https%3A%2F%2Fwww.flickr.com%2Fphotos%2F62399458%40N07%2F6977423094%2F&amp;ei=DZZrU5DsB9OkyATD_4DgAw&amp;bvm=bv.66330100,d.aWw&amp;psig=AFQjCNEAqjbEuxnO7Wc9Cct-qNiValrf4Q&amp;ust=1399646041488423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google.com/url?sa=i&amp;rct=j&amp;q=&amp;esrc=s&amp;source=images&amp;cd=&amp;cad=rja&amp;uact=8&amp;docid=CUFKf4FYSneJEM&amp;tbnid=Izbd32gcFZaCYM:&amp;ved=0CAUQjRw&amp;url=http%3A%2F%2Fwww.clipartbest.com%2Ffish-outline&amp;ei=mpZrU-34KdigyATz7YCoAQ&amp;bvm=bv.66330100,d.aWw&amp;psig=AFQjCNEAqjbEuxnO7Wc9Cct-qNiValrf4Q&amp;ust=1399646041488423" TargetMode="External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hyperlink" Target="http://www.google.com/url?sa=i&amp;rct=j&amp;q=&amp;esrc=s&amp;source=images&amp;cd=&amp;cad=rja&amp;uact=8&amp;docid=hGuDnWCqg3HlLM&amp;tbnid=PxEJEuNiEQ_FbM:&amp;ved=0CAUQjRw&amp;url=http%3A%2F%2Fwww.howtodrawatoz.com%2Fanimals%2Fhow-to-draw-an-angel-fish%2F&amp;ei=eJdrU-_RL8mkyATUsILgDQ&amp;bvm=bv.66330100,d.aWw&amp;psig=AFQjCNEAqjbEuxnO7Wc9Cct-qNiValrf4Q&amp;ust=1399646041488423" TargetMode="External"/><Relationship Id="rId2" Type="http://schemas.openxmlformats.org/officeDocument/2006/relationships/hyperlink" Target="https://www.google.com/url?sa=i&amp;rct=j&amp;q=&amp;esrc=s&amp;source=images&amp;cd=&amp;cad=rja&amp;uact=8&amp;docid=BLtrO4PXr2lCPM&amp;tbnid=WyTzwX-mzuAYoM:&amp;ved=0CAUQjRw&amp;url=https%3A%2F%2Fwww.flickr.com%2Fphotos%2F62399458%40N07%2F6977423094%2F&amp;ei=DZZrU5DsB9OkyATD_4DgAw&amp;bvm=bv.66330100,d.aWw&amp;psig=AFQjCNEAqjbEuxnO7Wc9Cct-qNiValrf4Q&amp;ust=1399646041488423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google.com/url?sa=i&amp;rct=j&amp;q=&amp;esrc=s&amp;source=images&amp;cd=&amp;cad=rja&amp;uact=8&amp;docid=CUFKf4FYSneJEM&amp;tbnid=Izbd32gcFZaCYM:&amp;ved=0CAUQjRw&amp;url=http%3A%2F%2Fwww.clipartbest.com%2Ffish-outline&amp;ei=mpZrU-34KdigyATz7YCoAQ&amp;bvm=bv.66330100,d.aWw&amp;psig=AFQjCNEAqjbEuxnO7Wc9Cct-qNiValrf4Q&amp;ust=1399646041488423" TargetMode="External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https://encrypted-tbn3.gstatic.com/images?q=tbn:ANd9GcQIY0H1SNPbV-tXQduy9Ec7QmC9wBED0E6uasjlWSP-xl2mWfKU">
            <a:hlinkClick r:id="rId2"/>
            <a:extLst>
              <a:ext uri="{FF2B5EF4-FFF2-40B4-BE49-F238E27FC236}">
                <a16:creationId xmlns:a16="http://schemas.microsoft.com/office/drawing/2014/main" id="{DC8CA195-7685-487A-926D-850196223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0000" t="13333" r="10000" b="13333"/>
          <a:stretch>
            <a:fillRect/>
          </a:stretch>
        </p:blipFill>
        <p:spPr bwMode="auto">
          <a:xfrm flipH="1">
            <a:off x="144322" y="1640103"/>
            <a:ext cx="819716" cy="521439"/>
          </a:xfrm>
          <a:prstGeom prst="rect">
            <a:avLst/>
          </a:prstGeom>
          <a:noFill/>
        </p:spPr>
      </p:pic>
      <p:pic>
        <p:nvPicPr>
          <p:cNvPr id="66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DF645F96-1300-469E-AFEC-8C1E1E213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2193970"/>
            <a:ext cx="1191310" cy="377248"/>
          </a:xfrm>
          <a:prstGeom prst="rect">
            <a:avLst/>
          </a:prstGeom>
          <a:noFill/>
        </p:spPr>
      </p:pic>
      <p:pic>
        <p:nvPicPr>
          <p:cNvPr id="67" name="Picture 4" descr="http://www.howtodrawatoz.com/wp-content/uploads/2013/08/Angelfish_5.png">
            <a:hlinkClick r:id="rId7"/>
            <a:extLst>
              <a:ext uri="{FF2B5EF4-FFF2-40B4-BE49-F238E27FC236}">
                <a16:creationId xmlns:a16="http://schemas.microsoft.com/office/drawing/2014/main" id="{718515CD-5137-42B0-BC17-D2DD7F083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14504" t="2036" r="8142" b="4326"/>
          <a:stretch>
            <a:fillRect/>
          </a:stretch>
        </p:blipFill>
        <p:spPr bwMode="auto">
          <a:xfrm flipH="1">
            <a:off x="144322" y="2647060"/>
            <a:ext cx="484327" cy="541192"/>
          </a:xfrm>
          <a:prstGeom prst="rect">
            <a:avLst/>
          </a:prstGeom>
          <a:noFill/>
        </p:spPr>
      </p:pic>
      <p:pic>
        <p:nvPicPr>
          <p:cNvPr id="68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619A1060-9523-4418-8AB5-15DBF722D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1249617"/>
            <a:ext cx="908441" cy="287673"/>
          </a:xfrm>
          <a:prstGeom prst="rect">
            <a:avLst/>
          </a:prstGeom>
          <a:noFill/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CCBF1FE1-A8CD-4E96-8E7B-3D9AC62C6E6A}"/>
              </a:ext>
            </a:extLst>
          </p:cNvPr>
          <p:cNvSpPr txBox="1"/>
          <p:nvPr/>
        </p:nvSpPr>
        <p:spPr>
          <a:xfrm>
            <a:off x="95250" y="133343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Name:___________________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8159DCF-4F4C-430F-94C2-D262836F4DFE}"/>
              </a:ext>
            </a:extLst>
          </p:cNvPr>
          <p:cNvSpPr txBox="1"/>
          <p:nvPr/>
        </p:nvSpPr>
        <p:spPr>
          <a:xfrm>
            <a:off x="386485" y="1254558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Orange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B7DCE33-E46A-4767-80B4-85E81C165D33}"/>
              </a:ext>
            </a:extLst>
          </p:cNvPr>
          <p:cNvSpPr txBox="1"/>
          <p:nvPr/>
        </p:nvSpPr>
        <p:spPr>
          <a:xfrm>
            <a:off x="342588" y="1776175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E43A9F"/>
                </a:solidFill>
              </a:rPr>
              <a:t>Pink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4050EC1-4F78-4AED-B9F5-64915752920C}"/>
              </a:ext>
            </a:extLst>
          </p:cNvPr>
          <p:cNvSpPr txBox="1"/>
          <p:nvPr/>
        </p:nvSpPr>
        <p:spPr>
          <a:xfrm>
            <a:off x="554180" y="2239854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4"/>
                </a:solidFill>
              </a:rPr>
              <a:t>Yellow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F048530-8B6B-4528-A916-9E2328BC9587}"/>
              </a:ext>
            </a:extLst>
          </p:cNvPr>
          <p:cNvSpPr txBox="1"/>
          <p:nvPr/>
        </p:nvSpPr>
        <p:spPr>
          <a:xfrm>
            <a:off x="168166" y="2810269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/>
                </a:solidFill>
              </a:rPr>
              <a:t>Green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4853A43-6054-4476-9D75-9ED81A37AF4A}"/>
              </a:ext>
            </a:extLst>
          </p:cNvPr>
          <p:cNvSpPr txBox="1"/>
          <p:nvPr/>
        </p:nvSpPr>
        <p:spPr>
          <a:xfrm>
            <a:off x="1335634" y="732512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Paper Clips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B0E4346-6F86-4D06-B4DB-AC38EA718BCF}"/>
              </a:ext>
            </a:extLst>
          </p:cNvPr>
          <p:cNvCxnSpPr>
            <a:cxnSpLocks/>
          </p:cNvCxnSpPr>
          <p:nvPr/>
        </p:nvCxnSpPr>
        <p:spPr>
          <a:xfrm>
            <a:off x="1457325" y="146965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B781AE9-D964-4296-A521-B54B54B5DA7D}"/>
              </a:ext>
            </a:extLst>
          </p:cNvPr>
          <p:cNvCxnSpPr>
            <a:cxnSpLocks/>
          </p:cNvCxnSpPr>
          <p:nvPr/>
        </p:nvCxnSpPr>
        <p:spPr>
          <a:xfrm>
            <a:off x="1457325" y="196021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484F0D5-AB2E-499F-802D-6AFDCF8B934B}"/>
              </a:ext>
            </a:extLst>
          </p:cNvPr>
          <p:cNvCxnSpPr>
            <a:cxnSpLocks/>
          </p:cNvCxnSpPr>
          <p:nvPr/>
        </p:nvCxnSpPr>
        <p:spPr>
          <a:xfrm>
            <a:off x="1457325" y="245077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51A3A5A-76A0-417A-A61B-9550769300B2}"/>
              </a:ext>
            </a:extLst>
          </p:cNvPr>
          <p:cNvCxnSpPr>
            <a:cxnSpLocks/>
          </p:cNvCxnSpPr>
          <p:nvPr/>
        </p:nvCxnSpPr>
        <p:spPr>
          <a:xfrm>
            <a:off x="1457325" y="2941336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8FE1CA8-56A8-4AFE-AC93-A8710C1CA2F4}"/>
              </a:ext>
            </a:extLst>
          </p:cNvPr>
          <p:cNvCxnSpPr>
            <a:cxnSpLocks/>
          </p:cNvCxnSpPr>
          <p:nvPr/>
        </p:nvCxnSpPr>
        <p:spPr>
          <a:xfrm>
            <a:off x="2638425" y="146965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13B0D84-A6E6-4485-9D82-FC26A39A3AAB}"/>
              </a:ext>
            </a:extLst>
          </p:cNvPr>
          <p:cNvCxnSpPr>
            <a:cxnSpLocks/>
          </p:cNvCxnSpPr>
          <p:nvPr/>
        </p:nvCxnSpPr>
        <p:spPr>
          <a:xfrm>
            <a:off x="2638425" y="196021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99467C1-46F8-4D8F-9378-420D6E9E9BCB}"/>
              </a:ext>
            </a:extLst>
          </p:cNvPr>
          <p:cNvCxnSpPr>
            <a:cxnSpLocks/>
          </p:cNvCxnSpPr>
          <p:nvPr/>
        </p:nvCxnSpPr>
        <p:spPr>
          <a:xfrm>
            <a:off x="2638425" y="245077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19FBD99-B333-4953-9E9B-5CB9D84874FD}"/>
              </a:ext>
            </a:extLst>
          </p:cNvPr>
          <p:cNvCxnSpPr>
            <a:cxnSpLocks/>
          </p:cNvCxnSpPr>
          <p:nvPr/>
        </p:nvCxnSpPr>
        <p:spPr>
          <a:xfrm>
            <a:off x="2638425" y="2941336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150500D7-D1E8-4766-8190-C282BD3CB1A4}"/>
              </a:ext>
            </a:extLst>
          </p:cNvPr>
          <p:cNvSpPr txBox="1"/>
          <p:nvPr/>
        </p:nvSpPr>
        <p:spPr>
          <a:xfrm>
            <a:off x="2526944" y="732512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Inches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A5E5A74-FFA8-441A-A728-294E266A52D0}"/>
              </a:ext>
            </a:extLst>
          </p:cNvPr>
          <p:cNvSpPr txBox="1"/>
          <p:nvPr/>
        </p:nvSpPr>
        <p:spPr>
          <a:xfrm>
            <a:off x="1931289" y="496035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of:</a:t>
            </a:r>
          </a:p>
        </p:txBody>
      </p:sp>
      <p:pic>
        <p:nvPicPr>
          <p:cNvPr id="102" name="Picture 2" descr="https://encrypted-tbn3.gstatic.com/images?q=tbn:ANd9GcQIY0H1SNPbV-tXQduy9Ec7QmC9wBED0E6uasjlWSP-xl2mWfKU">
            <a:hlinkClick r:id="rId2"/>
            <a:extLst>
              <a:ext uri="{FF2B5EF4-FFF2-40B4-BE49-F238E27FC236}">
                <a16:creationId xmlns:a16="http://schemas.microsoft.com/office/drawing/2014/main" id="{CAFA5445-6C76-4A6C-8788-A65DBA652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0000" t="13333" r="10000" b="13333"/>
          <a:stretch>
            <a:fillRect/>
          </a:stretch>
        </p:blipFill>
        <p:spPr bwMode="auto">
          <a:xfrm flipH="1">
            <a:off x="5227480" y="1640103"/>
            <a:ext cx="819716" cy="521439"/>
          </a:xfrm>
          <a:prstGeom prst="rect">
            <a:avLst/>
          </a:prstGeom>
          <a:noFill/>
        </p:spPr>
      </p:pic>
      <p:pic>
        <p:nvPicPr>
          <p:cNvPr id="103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A8279903-6F2A-4CE9-8B13-00498833E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5227482" y="2193970"/>
            <a:ext cx="1191310" cy="377248"/>
          </a:xfrm>
          <a:prstGeom prst="rect">
            <a:avLst/>
          </a:prstGeom>
          <a:noFill/>
        </p:spPr>
      </p:pic>
      <p:pic>
        <p:nvPicPr>
          <p:cNvPr id="104" name="Picture 4" descr="http://www.howtodrawatoz.com/wp-content/uploads/2013/08/Angelfish_5.png">
            <a:hlinkClick r:id="rId7"/>
            <a:extLst>
              <a:ext uri="{FF2B5EF4-FFF2-40B4-BE49-F238E27FC236}">
                <a16:creationId xmlns:a16="http://schemas.microsoft.com/office/drawing/2014/main" id="{9CE183F3-FBFD-4B30-A188-C9B87EEBE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14504" t="2036" r="8142" b="4326"/>
          <a:stretch>
            <a:fillRect/>
          </a:stretch>
        </p:blipFill>
        <p:spPr bwMode="auto">
          <a:xfrm flipH="1">
            <a:off x="5227480" y="2647060"/>
            <a:ext cx="484327" cy="541192"/>
          </a:xfrm>
          <a:prstGeom prst="rect">
            <a:avLst/>
          </a:prstGeom>
          <a:noFill/>
        </p:spPr>
      </p:pic>
      <p:pic>
        <p:nvPicPr>
          <p:cNvPr id="105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72C4F501-BD1D-43EF-A42C-326F60699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5227482" y="1249617"/>
            <a:ext cx="908441" cy="287673"/>
          </a:xfrm>
          <a:prstGeom prst="rect">
            <a:avLst/>
          </a:prstGeom>
          <a:noFill/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F3EA16FF-1043-43ED-B39B-F875A2789CD4}"/>
              </a:ext>
            </a:extLst>
          </p:cNvPr>
          <p:cNvSpPr txBox="1"/>
          <p:nvPr/>
        </p:nvSpPr>
        <p:spPr>
          <a:xfrm>
            <a:off x="5178408" y="133343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Name:___________________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C834D82-9DC7-45E7-B08D-7F2427085B2A}"/>
              </a:ext>
            </a:extLst>
          </p:cNvPr>
          <p:cNvSpPr txBox="1"/>
          <p:nvPr/>
        </p:nvSpPr>
        <p:spPr>
          <a:xfrm>
            <a:off x="5469643" y="1254558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Orange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8021018-E914-40FD-83A9-3E4E8CFCAD44}"/>
              </a:ext>
            </a:extLst>
          </p:cNvPr>
          <p:cNvSpPr txBox="1"/>
          <p:nvPr/>
        </p:nvSpPr>
        <p:spPr>
          <a:xfrm>
            <a:off x="5425746" y="1776175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E43A9F"/>
                </a:solidFill>
              </a:rPr>
              <a:t>Pink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1F176E5-3243-4130-8340-EBE7A4B9920C}"/>
              </a:ext>
            </a:extLst>
          </p:cNvPr>
          <p:cNvSpPr txBox="1"/>
          <p:nvPr/>
        </p:nvSpPr>
        <p:spPr>
          <a:xfrm>
            <a:off x="5637338" y="2239854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4"/>
                </a:solidFill>
              </a:rPr>
              <a:t>Yellow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47CDC8E-2088-4C22-8F74-6917891F5AF0}"/>
              </a:ext>
            </a:extLst>
          </p:cNvPr>
          <p:cNvSpPr txBox="1"/>
          <p:nvPr/>
        </p:nvSpPr>
        <p:spPr>
          <a:xfrm>
            <a:off x="5251324" y="2810269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/>
                </a:solidFill>
              </a:rPr>
              <a:t>Green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D6F4884-2C44-4919-8CBB-D97D5067BDA0}"/>
              </a:ext>
            </a:extLst>
          </p:cNvPr>
          <p:cNvSpPr txBox="1"/>
          <p:nvPr/>
        </p:nvSpPr>
        <p:spPr>
          <a:xfrm>
            <a:off x="6418792" y="732512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Paper Clips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53AE825-2779-405B-8907-B3C83873E2D8}"/>
              </a:ext>
            </a:extLst>
          </p:cNvPr>
          <p:cNvCxnSpPr>
            <a:cxnSpLocks/>
          </p:cNvCxnSpPr>
          <p:nvPr/>
        </p:nvCxnSpPr>
        <p:spPr>
          <a:xfrm>
            <a:off x="6540483" y="146965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8D99A0B4-8411-4016-BF44-A67573399FC1}"/>
              </a:ext>
            </a:extLst>
          </p:cNvPr>
          <p:cNvCxnSpPr>
            <a:cxnSpLocks/>
          </p:cNvCxnSpPr>
          <p:nvPr/>
        </p:nvCxnSpPr>
        <p:spPr>
          <a:xfrm>
            <a:off x="6540483" y="196021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A2B2917-1816-4696-9999-8199160EFD92}"/>
              </a:ext>
            </a:extLst>
          </p:cNvPr>
          <p:cNvCxnSpPr>
            <a:cxnSpLocks/>
          </p:cNvCxnSpPr>
          <p:nvPr/>
        </p:nvCxnSpPr>
        <p:spPr>
          <a:xfrm>
            <a:off x="6540483" y="245077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4DFC7F7C-2910-494B-8792-A3A6646EB99D}"/>
              </a:ext>
            </a:extLst>
          </p:cNvPr>
          <p:cNvCxnSpPr>
            <a:cxnSpLocks/>
          </p:cNvCxnSpPr>
          <p:nvPr/>
        </p:nvCxnSpPr>
        <p:spPr>
          <a:xfrm>
            <a:off x="6540483" y="2941336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A384377-FD99-480A-802B-10BC989640A8}"/>
              </a:ext>
            </a:extLst>
          </p:cNvPr>
          <p:cNvCxnSpPr>
            <a:cxnSpLocks/>
          </p:cNvCxnSpPr>
          <p:nvPr/>
        </p:nvCxnSpPr>
        <p:spPr>
          <a:xfrm>
            <a:off x="7721583" y="146965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81D0E89-2D7E-49D7-BF6D-34C1EF8261D9}"/>
              </a:ext>
            </a:extLst>
          </p:cNvPr>
          <p:cNvCxnSpPr>
            <a:cxnSpLocks/>
          </p:cNvCxnSpPr>
          <p:nvPr/>
        </p:nvCxnSpPr>
        <p:spPr>
          <a:xfrm>
            <a:off x="7721583" y="196021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17796B1-935E-4939-802E-4EEC0550A0CF}"/>
              </a:ext>
            </a:extLst>
          </p:cNvPr>
          <p:cNvCxnSpPr>
            <a:cxnSpLocks/>
          </p:cNvCxnSpPr>
          <p:nvPr/>
        </p:nvCxnSpPr>
        <p:spPr>
          <a:xfrm>
            <a:off x="7721583" y="245077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7A01726-6EB7-4277-9A31-7F51A7A2DF69}"/>
              </a:ext>
            </a:extLst>
          </p:cNvPr>
          <p:cNvCxnSpPr>
            <a:cxnSpLocks/>
          </p:cNvCxnSpPr>
          <p:nvPr/>
        </p:nvCxnSpPr>
        <p:spPr>
          <a:xfrm>
            <a:off x="7721583" y="2941336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8FCC5F1A-10C4-44FA-9DB1-4B9503185A97}"/>
              </a:ext>
            </a:extLst>
          </p:cNvPr>
          <p:cNvSpPr txBox="1"/>
          <p:nvPr/>
        </p:nvSpPr>
        <p:spPr>
          <a:xfrm>
            <a:off x="7610102" y="732512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Inches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A98000F-18E7-43A9-BAA6-5C7952AAC013}"/>
              </a:ext>
            </a:extLst>
          </p:cNvPr>
          <p:cNvSpPr txBox="1"/>
          <p:nvPr/>
        </p:nvSpPr>
        <p:spPr>
          <a:xfrm>
            <a:off x="7014447" y="496035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of:</a:t>
            </a:r>
          </a:p>
        </p:txBody>
      </p:sp>
      <p:pic>
        <p:nvPicPr>
          <p:cNvPr id="122" name="Picture 2" descr="https://encrypted-tbn3.gstatic.com/images?q=tbn:ANd9GcQIY0H1SNPbV-tXQduy9Ec7QmC9wBED0E6uasjlWSP-xl2mWfKU">
            <a:hlinkClick r:id="rId2"/>
            <a:extLst>
              <a:ext uri="{FF2B5EF4-FFF2-40B4-BE49-F238E27FC236}">
                <a16:creationId xmlns:a16="http://schemas.microsoft.com/office/drawing/2014/main" id="{FCF3F81A-92A9-4120-BA67-CBADA96ED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0000" t="13333" r="10000" b="13333"/>
          <a:stretch>
            <a:fillRect/>
          </a:stretch>
        </p:blipFill>
        <p:spPr bwMode="auto">
          <a:xfrm flipH="1">
            <a:off x="144322" y="5060732"/>
            <a:ext cx="819716" cy="521439"/>
          </a:xfrm>
          <a:prstGeom prst="rect">
            <a:avLst/>
          </a:prstGeom>
          <a:noFill/>
        </p:spPr>
      </p:pic>
      <p:pic>
        <p:nvPicPr>
          <p:cNvPr id="123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8CF91038-9D72-4BB3-B420-57B418359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5614599"/>
            <a:ext cx="1191310" cy="377248"/>
          </a:xfrm>
          <a:prstGeom prst="rect">
            <a:avLst/>
          </a:prstGeom>
          <a:noFill/>
        </p:spPr>
      </p:pic>
      <p:pic>
        <p:nvPicPr>
          <p:cNvPr id="124" name="Picture 4" descr="http://www.howtodrawatoz.com/wp-content/uploads/2013/08/Angelfish_5.png">
            <a:hlinkClick r:id="rId7"/>
            <a:extLst>
              <a:ext uri="{FF2B5EF4-FFF2-40B4-BE49-F238E27FC236}">
                <a16:creationId xmlns:a16="http://schemas.microsoft.com/office/drawing/2014/main" id="{AFF85941-6AC0-4A71-AE45-B7D8E32F6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14504" t="2036" r="8142" b="4326"/>
          <a:stretch>
            <a:fillRect/>
          </a:stretch>
        </p:blipFill>
        <p:spPr bwMode="auto">
          <a:xfrm flipH="1">
            <a:off x="144322" y="6067689"/>
            <a:ext cx="484327" cy="541192"/>
          </a:xfrm>
          <a:prstGeom prst="rect">
            <a:avLst/>
          </a:prstGeom>
          <a:noFill/>
        </p:spPr>
      </p:pic>
      <p:pic>
        <p:nvPicPr>
          <p:cNvPr id="125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9A9ECB51-6CB9-4047-95AC-2C9406AD1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4670246"/>
            <a:ext cx="908441" cy="287673"/>
          </a:xfrm>
          <a:prstGeom prst="rect">
            <a:avLst/>
          </a:prstGeom>
          <a:noFill/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2E490306-EAFE-4132-8142-8FDAA1A8868D}"/>
              </a:ext>
            </a:extLst>
          </p:cNvPr>
          <p:cNvSpPr txBox="1"/>
          <p:nvPr/>
        </p:nvSpPr>
        <p:spPr>
          <a:xfrm>
            <a:off x="95250" y="3553972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Name:___________________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677731F-6241-476B-A288-2C6958564836}"/>
              </a:ext>
            </a:extLst>
          </p:cNvPr>
          <p:cNvSpPr txBox="1"/>
          <p:nvPr/>
        </p:nvSpPr>
        <p:spPr>
          <a:xfrm>
            <a:off x="386485" y="4675187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Orange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4EFF4F6-7E60-4C95-B6FF-EF3689514C6E}"/>
              </a:ext>
            </a:extLst>
          </p:cNvPr>
          <p:cNvSpPr txBox="1"/>
          <p:nvPr/>
        </p:nvSpPr>
        <p:spPr>
          <a:xfrm>
            <a:off x="342588" y="5196804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E43A9F"/>
                </a:solidFill>
              </a:rPr>
              <a:t>Pink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DAFE233-2093-4C00-810A-2208D441BDA1}"/>
              </a:ext>
            </a:extLst>
          </p:cNvPr>
          <p:cNvSpPr txBox="1"/>
          <p:nvPr/>
        </p:nvSpPr>
        <p:spPr>
          <a:xfrm>
            <a:off x="554180" y="5660483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4"/>
                </a:solidFill>
              </a:rPr>
              <a:t>Yellow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DE2989F-7F3C-4F06-9584-6272DDAF15B2}"/>
              </a:ext>
            </a:extLst>
          </p:cNvPr>
          <p:cNvSpPr txBox="1"/>
          <p:nvPr/>
        </p:nvSpPr>
        <p:spPr>
          <a:xfrm>
            <a:off x="168166" y="6230898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/>
                </a:solidFill>
              </a:rPr>
              <a:t>Green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3CC10B3-68F1-4D4E-97A0-04928E27241B}"/>
              </a:ext>
            </a:extLst>
          </p:cNvPr>
          <p:cNvSpPr txBox="1"/>
          <p:nvPr/>
        </p:nvSpPr>
        <p:spPr>
          <a:xfrm>
            <a:off x="1335634" y="4153141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Paper Clips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8580F290-B03A-4D78-A3E2-1ED1AE7F7E31}"/>
              </a:ext>
            </a:extLst>
          </p:cNvPr>
          <p:cNvCxnSpPr>
            <a:cxnSpLocks/>
          </p:cNvCxnSpPr>
          <p:nvPr/>
        </p:nvCxnSpPr>
        <p:spPr>
          <a:xfrm>
            <a:off x="1457325" y="4890282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56E439D-093D-40CB-8723-8C0D16B5727D}"/>
              </a:ext>
            </a:extLst>
          </p:cNvPr>
          <p:cNvCxnSpPr>
            <a:cxnSpLocks/>
          </p:cNvCxnSpPr>
          <p:nvPr/>
        </p:nvCxnSpPr>
        <p:spPr>
          <a:xfrm>
            <a:off x="1457325" y="538084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B34AE32D-000E-4784-AEAF-D3109A898FF6}"/>
              </a:ext>
            </a:extLst>
          </p:cNvPr>
          <p:cNvCxnSpPr>
            <a:cxnSpLocks/>
          </p:cNvCxnSpPr>
          <p:nvPr/>
        </p:nvCxnSpPr>
        <p:spPr>
          <a:xfrm>
            <a:off x="1457325" y="587140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09FABC50-91E5-4C1D-B585-A8451CFCCA49}"/>
              </a:ext>
            </a:extLst>
          </p:cNvPr>
          <p:cNvCxnSpPr>
            <a:cxnSpLocks/>
          </p:cNvCxnSpPr>
          <p:nvPr/>
        </p:nvCxnSpPr>
        <p:spPr>
          <a:xfrm>
            <a:off x="1457325" y="636196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0583EB5D-3E30-4C61-A414-D4093B2DC18C}"/>
              </a:ext>
            </a:extLst>
          </p:cNvPr>
          <p:cNvCxnSpPr>
            <a:cxnSpLocks/>
          </p:cNvCxnSpPr>
          <p:nvPr/>
        </p:nvCxnSpPr>
        <p:spPr>
          <a:xfrm>
            <a:off x="2638425" y="4890282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4F7FB935-08ED-4858-B785-AF862C121499}"/>
              </a:ext>
            </a:extLst>
          </p:cNvPr>
          <p:cNvCxnSpPr>
            <a:cxnSpLocks/>
          </p:cNvCxnSpPr>
          <p:nvPr/>
        </p:nvCxnSpPr>
        <p:spPr>
          <a:xfrm>
            <a:off x="2638425" y="538084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B57D3447-DDF4-432C-8C0F-64E4455E4F6D}"/>
              </a:ext>
            </a:extLst>
          </p:cNvPr>
          <p:cNvCxnSpPr>
            <a:cxnSpLocks/>
          </p:cNvCxnSpPr>
          <p:nvPr/>
        </p:nvCxnSpPr>
        <p:spPr>
          <a:xfrm>
            <a:off x="2638425" y="587140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250BFC1-6DA7-460E-9FCD-E6584A7E81E5}"/>
              </a:ext>
            </a:extLst>
          </p:cNvPr>
          <p:cNvCxnSpPr>
            <a:cxnSpLocks/>
          </p:cNvCxnSpPr>
          <p:nvPr/>
        </p:nvCxnSpPr>
        <p:spPr>
          <a:xfrm>
            <a:off x="2638425" y="636196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B11B052C-6920-4413-81F7-FC982CC71A57}"/>
              </a:ext>
            </a:extLst>
          </p:cNvPr>
          <p:cNvSpPr txBox="1"/>
          <p:nvPr/>
        </p:nvSpPr>
        <p:spPr>
          <a:xfrm>
            <a:off x="2526944" y="4153141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Inches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0C7B10D-37B5-4ED1-80ED-17504D4498C0}"/>
              </a:ext>
            </a:extLst>
          </p:cNvPr>
          <p:cNvSpPr txBox="1"/>
          <p:nvPr/>
        </p:nvSpPr>
        <p:spPr>
          <a:xfrm>
            <a:off x="1931289" y="3916664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of:</a:t>
            </a:r>
          </a:p>
        </p:txBody>
      </p:sp>
      <p:pic>
        <p:nvPicPr>
          <p:cNvPr id="142" name="Picture 2" descr="https://encrypted-tbn3.gstatic.com/images?q=tbn:ANd9GcQIY0H1SNPbV-tXQduy9Ec7QmC9wBED0E6uasjlWSP-xl2mWfKU">
            <a:hlinkClick r:id="rId2"/>
            <a:extLst>
              <a:ext uri="{FF2B5EF4-FFF2-40B4-BE49-F238E27FC236}">
                <a16:creationId xmlns:a16="http://schemas.microsoft.com/office/drawing/2014/main" id="{63B16152-6CFC-4282-939D-9DAAA5E36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0000" t="13333" r="10000" b="13333"/>
          <a:stretch>
            <a:fillRect/>
          </a:stretch>
        </p:blipFill>
        <p:spPr bwMode="auto">
          <a:xfrm flipH="1">
            <a:off x="5227480" y="5060732"/>
            <a:ext cx="819716" cy="521439"/>
          </a:xfrm>
          <a:prstGeom prst="rect">
            <a:avLst/>
          </a:prstGeom>
          <a:noFill/>
        </p:spPr>
      </p:pic>
      <p:pic>
        <p:nvPicPr>
          <p:cNvPr id="143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9F0DBF89-D05F-43BD-BDE3-EE55A8815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5227482" y="5614599"/>
            <a:ext cx="1191310" cy="377248"/>
          </a:xfrm>
          <a:prstGeom prst="rect">
            <a:avLst/>
          </a:prstGeom>
          <a:noFill/>
        </p:spPr>
      </p:pic>
      <p:pic>
        <p:nvPicPr>
          <p:cNvPr id="144" name="Picture 4" descr="http://www.howtodrawatoz.com/wp-content/uploads/2013/08/Angelfish_5.png">
            <a:hlinkClick r:id="rId7"/>
            <a:extLst>
              <a:ext uri="{FF2B5EF4-FFF2-40B4-BE49-F238E27FC236}">
                <a16:creationId xmlns:a16="http://schemas.microsoft.com/office/drawing/2014/main" id="{49301F1F-03D7-4FAF-87CB-CA6DB6C8F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14504" t="2036" r="8142" b="4326"/>
          <a:stretch>
            <a:fillRect/>
          </a:stretch>
        </p:blipFill>
        <p:spPr bwMode="auto">
          <a:xfrm flipH="1">
            <a:off x="5227480" y="6067689"/>
            <a:ext cx="484327" cy="541192"/>
          </a:xfrm>
          <a:prstGeom prst="rect">
            <a:avLst/>
          </a:prstGeom>
          <a:noFill/>
        </p:spPr>
      </p:pic>
      <p:pic>
        <p:nvPicPr>
          <p:cNvPr id="145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5684DA34-8939-4BE7-9B4D-0A9A66D74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5227482" y="4670246"/>
            <a:ext cx="908441" cy="287673"/>
          </a:xfrm>
          <a:prstGeom prst="rect">
            <a:avLst/>
          </a:prstGeom>
          <a:noFill/>
        </p:spPr>
      </p:pic>
      <p:sp>
        <p:nvSpPr>
          <p:cNvPr id="146" name="TextBox 145">
            <a:extLst>
              <a:ext uri="{FF2B5EF4-FFF2-40B4-BE49-F238E27FC236}">
                <a16:creationId xmlns:a16="http://schemas.microsoft.com/office/drawing/2014/main" id="{A50AAA5F-E51B-42F3-8028-03179F21C7DD}"/>
              </a:ext>
            </a:extLst>
          </p:cNvPr>
          <p:cNvSpPr txBox="1"/>
          <p:nvPr/>
        </p:nvSpPr>
        <p:spPr>
          <a:xfrm>
            <a:off x="5178408" y="3553972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Name:___________________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30E8048-76D8-457F-A4FD-2A461BC15EFB}"/>
              </a:ext>
            </a:extLst>
          </p:cNvPr>
          <p:cNvSpPr txBox="1"/>
          <p:nvPr/>
        </p:nvSpPr>
        <p:spPr>
          <a:xfrm>
            <a:off x="5469643" y="4675187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Orange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0A162C62-06C4-434C-A6D0-0FF792E8D33E}"/>
              </a:ext>
            </a:extLst>
          </p:cNvPr>
          <p:cNvSpPr txBox="1"/>
          <p:nvPr/>
        </p:nvSpPr>
        <p:spPr>
          <a:xfrm>
            <a:off x="5425746" y="5196804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E43A9F"/>
                </a:solidFill>
              </a:rPr>
              <a:t>Pink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53F5EF43-4E8D-4DFB-BC15-CBD43C86EC0B}"/>
              </a:ext>
            </a:extLst>
          </p:cNvPr>
          <p:cNvSpPr txBox="1"/>
          <p:nvPr/>
        </p:nvSpPr>
        <p:spPr>
          <a:xfrm>
            <a:off x="5637338" y="5660483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4"/>
                </a:solidFill>
              </a:rPr>
              <a:t>Yellow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49F53014-5E35-487A-83C9-7CDF39CF22C9}"/>
              </a:ext>
            </a:extLst>
          </p:cNvPr>
          <p:cNvSpPr txBox="1"/>
          <p:nvPr/>
        </p:nvSpPr>
        <p:spPr>
          <a:xfrm>
            <a:off x="5251324" y="6230898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/>
                </a:solidFill>
              </a:rPr>
              <a:t>Green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BF023CE-A4F8-4AAD-9F38-A0765424C7AB}"/>
              </a:ext>
            </a:extLst>
          </p:cNvPr>
          <p:cNvSpPr txBox="1"/>
          <p:nvPr/>
        </p:nvSpPr>
        <p:spPr>
          <a:xfrm>
            <a:off x="6418792" y="4153141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Paper Clips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0A5F5119-B04E-413B-85B8-5F04C19B86D0}"/>
              </a:ext>
            </a:extLst>
          </p:cNvPr>
          <p:cNvCxnSpPr>
            <a:cxnSpLocks/>
          </p:cNvCxnSpPr>
          <p:nvPr/>
        </p:nvCxnSpPr>
        <p:spPr>
          <a:xfrm>
            <a:off x="6540483" y="4890282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13BB185-7FC1-4CAF-970F-23D4B8A25669}"/>
              </a:ext>
            </a:extLst>
          </p:cNvPr>
          <p:cNvCxnSpPr>
            <a:cxnSpLocks/>
          </p:cNvCxnSpPr>
          <p:nvPr/>
        </p:nvCxnSpPr>
        <p:spPr>
          <a:xfrm>
            <a:off x="6540483" y="538084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503925FE-7196-4D24-800C-E2DA48EFF29B}"/>
              </a:ext>
            </a:extLst>
          </p:cNvPr>
          <p:cNvCxnSpPr>
            <a:cxnSpLocks/>
          </p:cNvCxnSpPr>
          <p:nvPr/>
        </p:nvCxnSpPr>
        <p:spPr>
          <a:xfrm>
            <a:off x="6540483" y="587140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41BE924-535B-4133-AB0A-C1119D8978DA}"/>
              </a:ext>
            </a:extLst>
          </p:cNvPr>
          <p:cNvCxnSpPr>
            <a:cxnSpLocks/>
          </p:cNvCxnSpPr>
          <p:nvPr/>
        </p:nvCxnSpPr>
        <p:spPr>
          <a:xfrm>
            <a:off x="6540483" y="636196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E12DC0F6-00E3-437C-92A8-A0B60DAD0A8D}"/>
              </a:ext>
            </a:extLst>
          </p:cNvPr>
          <p:cNvCxnSpPr>
            <a:cxnSpLocks/>
          </p:cNvCxnSpPr>
          <p:nvPr/>
        </p:nvCxnSpPr>
        <p:spPr>
          <a:xfrm>
            <a:off x="7721583" y="4890282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F6A30A44-EF16-46F6-A987-516C488DC181}"/>
              </a:ext>
            </a:extLst>
          </p:cNvPr>
          <p:cNvCxnSpPr>
            <a:cxnSpLocks/>
          </p:cNvCxnSpPr>
          <p:nvPr/>
        </p:nvCxnSpPr>
        <p:spPr>
          <a:xfrm>
            <a:off x="7721583" y="538084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EA9D8286-45A6-4DC9-BAFF-6BB753CD72AA}"/>
              </a:ext>
            </a:extLst>
          </p:cNvPr>
          <p:cNvCxnSpPr>
            <a:cxnSpLocks/>
          </p:cNvCxnSpPr>
          <p:nvPr/>
        </p:nvCxnSpPr>
        <p:spPr>
          <a:xfrm>
            <a:off x="7721583" y="587140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778A8CE9-8AE3-401C-A2F8-26E9040421D6}"/>
              </a:ext>
            </a:extLst>
          </p:cNvPr>
          <p:cNvCxnSpPr>
            <a:cxnSpLocks/>
          </p:cNvCxnSpPr>
          <p:nvPr/>
        </p:nvCxnSpPr>
        <p:spPr>
          <a:xfrm>
            <a:off x="7721583" y="636196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3A1E7897-866E-4ED2-A4DF-BADA8AB5CB5C}"/>
              </a:ext>
            </a:extLst>
          </p:cNvPr>
          <p:cNvSpPr txBox="1"/>
          <p:nvPr/>
        </p:nvSpPr>
        <p:spPr>
          <a:xfrm>
            <a:off x="7610102" y="4153141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Inches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99DD1AD1-2556-4054-8CFF-C0BB92DA8BE3}"/>
              </a:ext>
            </a:extLst>
          </p:cNvPr>
          <p:cNvSpPr txBox="1"/>
          <p:nvPr/>
        </p:nvSpPr>
        <p:spPr>
          <a:xfrm>
            <a:off x="7014447" y="3916664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of:</a:t>
            </a:r>
          </a:p>
        </p:txBody>
      </p:sp>
    </p:spTree>
    <p:extLst>
      <p:ext uri="{BB962C8B-B14F-4D97-AF65-F5344CB8AC3E}">
        <p14:creationId xmlns:p14="http://schemas.microsoft.com/office/powerpoint/2010/main" val="63398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https://encrypted-tbn3.gstatic.com/images?q=tbn:ANd9GcQIY0H1SNPbV-tXQduy9Ec7QmC9wBED0E6uasjlWSP-xl2mWfKU">
            <a:hlinkClick r:id="rId2"/>
            <a:extLst>
              <a:ext uri="{FF2B5EF4-FFF2-40B4-BE49-F238E27FC236}">
                <a16:creationId xmlns:a16="http://schemas.microsoft.com/office/drawing/2014/main" id="{DC8CA195-7685-487A-926D-850196223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0000" t="13333" r="10000" b="13333"/>
          <a:stretch>
            <a:fillRect/>
          </a:stretch>
        </p:blipFill>
        <p:spPr bwMode="auto">
          <a:xfrm flipH="1">
            <a:off x="144322" y="1640103"/>
            <a:ext cx="819716" cy="521439"/>
          </a:xfrm>
          <a:prstGeom prst="rect">
            <a:avLst/>
          </a:prstGeom>
          <a:noFill/>
        </p:spPr>
      </p:pic>
      <p:pic>
        <p:nvPicPr>
          <p:cNvPr id="66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DF645F96-1300-469E-AFEC-8C1E1E213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2193970"/>
            <a:ext cx="1191310" cy="377248"/>
          </a:xfrm>
          <a:prstGeom prst="rect">
            <a:avLst/>
          </a:prstGeom>
          <a:noFill/>
        </p:spPr>
      </p:pic>
      <p:pic>
        <p:nvPicPr>
          <p:cNvPr id="67" name="Picture 4" descr="http://www.howtodrawatoz.com/wp-content/uploads/2013/08/Angelfish_5.png">
            <a:hlinkClick r:id="rId7"/>
            <a:extLst>
              <a:ext uri="{FF2B5EF4-FFF2-40B4-BE49-F238E27FC236}">
                <a16:creationId xmlns:a16="http://schemas.microsoft.com/office/drawing/2014/main" id="{718515CD-5137-42B0-BC17-D2DD7F083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14504" t="2036" r="8142" b="4326"/>
          <a:stretch>
            <a:fillRect/>
          </a:stretch>
        </p:blipFill>
        <p:spPr bwMode="auto">
          <a:xfrm flipH="1">
            <a:off x="144322" y="2647060"/>
            <a:ext cx="484327" cy="541192"/>
          </a:xfrm>
          <a:prstGeom prst="rect">
            <a:avLst/>
          </a:prstGeom>
          <a:noFill/>
        </p:spPr>
      </p:pic>
      <p:pic>
        <p:nvPicPr>
          <p:cNvPr id="68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619A1060-9523-4418-8AB5-15DBF722D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1249617"/>
            <a:ext cx="908441" cy="287673"/>
          </a:xfrm>
          <a:prstGeom prst="rect">
            <a:avLst/>
          </a:prstGeom>
          <a:noFill/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CCBF1FE1-A8CD-4E96-8E7B-3D9AC62C6E6A}"/>
              </a:ext>
            </a:extLst>
          </p:cNvPr>
          <p:cNvSpPr txBox="1"/>
          <p:nvPr/>
        </p:nvSpPr>
        <p:spPr>
          <a:xfrm>
            <a:off x="95250" y="133343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Name:___________________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8159DCF-4F4C-430F-94C2-D262836F4DFE}"/>
              </a:ext>
            </a:extLst>
          </p:cNvPr>
          <p:cNvSpPr txBox="1"/>
          <p:nvPr/>
        </p:nvSpPr>
        <p:spPr>
          <a:xfrm>
            <a:off x="386485" y="1254558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Orange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B7DCE33-E46A-4767-80B4-85E81C165D33}"/>
              </a:ext>
            </a:extLst>
          </p:cNvPr>
          <p:cNvSpPr txBox="1"/>
          <p:nvPr/>
        </p:nvSpPr>
        <p:spPr>
          <a:xfrm>
            <a:off x="342588" y="1776175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E43A9F"/>
                </a:solidFill>
              </a:rPr>
              <a:t>Pink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4050EC1-4F78-4AED-B9F5-64915752920C}"/>
              </a:ext>
            </a:extLst>
          </p:cNvPr>
          <p:cNvSpPr txBox="1"/>
          <p:nvPr/>
        </p:nvSpPr>
        <p:spPr>
          <a:xfrm>
            <a:off x="554180" y="2239854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4"/>
                </a:solidFill>
              </a:rPr>
              <a:t>Yellow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F048530-8B6B-4528-A916-9E2328BC9587}"/>
              </a:ext>
            </a:extLst>
          </p:cNvPr>
          <p:cNvSpPr txBox="1"/>
          <p:nvPr/>
        </p:nvSpPr>
        <p:spPr>
          <a:xfrm>
            <a:off x="168166" y="2810269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/>
                </a:solidFill>
              </a:rPr>
              <a:t>Green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4853A43-6054-4476-9D75-9ED81A37AF4A}"/>
              </a:ext>
            </a:extLst>
          </p:cNvPr>
          <p:cNvSpPr txBox="1"/>
          <p:nvPr/>
        </p:nvSpPr>
        <p:spPr>
          <a:xfrm>
            <a:off x="1335634" y="732512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Paper Clips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B0E4346-6F86-4D06-B4DB-AC38EA718BCF}"/>
              </a:ext>
            </a:extLst>
          </p:cNvPr>
          <p:cNvCxnSpPr>
            <a:cxnSpLocks/>
          </p:cNvCxnSpPr>
          <p:nvPr/>
        </p:nvCxnSpPr>
        <p:spPr>
          <a:xfrm>
            <a:off x="1457325" y="146965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B781AE9-D964-4296-A521-B54B54B5DA7D}"/>
              </a:ext>
            </a:extLst>
          </p:cNvPr>
          <p:cNvCxnSpPr>
            <a:cxnSpLocks/>
          </p:cNvCxnSpPr>
          <p:nvPr/>
        </p:nvCxnSpPr>
        <p:spPr>
          <a:xfrm>
            <a:off x="1457325" y="196021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484F0D5-AB2E-499F-802D-6AFDCF8B934B}"/>
              </a:ext>
            </a:extLst>
          </p:cNvPr>
          <p:cNvCxnSpPr>
            <a:cxnSpLocks/>
          </p:cNvCxnSpPr>
          <p:nvPr/>
        </p:nvCxnSpPr>
        <p:spPr>
          <a:xfrm>
            <a:off x="1457325" y="245077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51A3A5A-76A0-417A-A61B-9550769300B2}"/>
              </a:ext>
            </a:extLst>
          </p:cNvPr>
          <p:cNvCxnSpPr>
            <a:cxnSpLocks/>
          </p:cNvCxnSpPr>
          <p:nvPr/>
        </p:nvCxnSpPr>
        <p:spPr>
          <a:xfrm>
            <a:off x="1457325" y="2941336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8FE1CA8-56A8-4AFE-AC93-A8710C1CA2F4}"/>
              </a:ext>
            </a:extLst>
          </p:cNvPr>
          <p:cNvCxnSpPr>
            <a:cxnSpLocks/>
          </p:cNvCxnSpPr>
          <p:nvPr/>
        </p:nvCxnSpPr>
        <p:spPr>
          <a:xfrm>
            <a:off x="2638425" y="146965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13B0D84-A6E6-4485-9D82-FC26A39A3AAB}"/>
              </a:ext>
            </a:extLst>
          </p:cNvPr>
          <p:cNvCxnSpPr>
            <a:cxnSpLocks/>
          </p:cNvCxnSpPr>
          <p:nvPr/>
        </p:nvCxnSpPr>
        <p:spPr>
          <a:xfrm>
            <a:off x="2638425" y="196021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99467C1-46F8-4D8F-9378-420D6E9E9BCB}"/>
              </a:ext>
            </a:extLst>
          </p:cNvPr>
          <p:cNvCxnSpPr>
            <a:cxnSpLocks/>
          </p:cNvCxnSpPr>
          <p:nvPr/>
        </p:nvCxnSpPr>
        <p:spPr>
          <a:xfrm>
            <a:off x="2638425" y="245077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19FBD99-B333-4953-9E9B-5CB9D84874FD}"/>
              </a:ext>
            </a:extLst>
          </p:cNvPr>
          <p:cNvCxnSpPr>
            <a:cxnSpLocks/>
          </p:cNvCxnSpPr>
          <p:nvPr/>
        </p:nvCxnSpPr>
        <p:spPr>
          <a:xfrm>
            <a:off x="2638425" y="2941336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150500D7-D1E8-4766-8190-C282BD3CB1A4}"/>
              </a:ext>
            </a:extLst>
          </p:cNvPr>
          <p:cNvSpPr txBox="1"/>
          <p:nvPr/>
        </p:nvSpPr>
        <p:spPr>
          <a:xfrm>
            <a:off x="2526944" y="732512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Inches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A5E5A74-FFA8-441A-A728-294E266A52D0}"/>
              </a:ext>
            </a:extLst>
          </p:cNvPr>
          <p:cNvSpPr txBox="1"/>
          <p:nvPr/>
        </p:nvSpPr>
        <p:spPr>
          <a:xfrm>
            <a:off x="1931289" y="496035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of:</a:t>
            </a:r>
          </a:p>
        </p:txBody>
      </p:sp>
      <p:pic>
        <p:nvPicPr>
          <p:cNvPr id="89" name="Picture 2" descr="https://encrypted-tbn3.gstatic.com/images?q=tbn:ANd9GcQIY0H1SNPbV-tXQduy9Ec7QmC9wBED0E6uasjlWSP-xl2mWfKU">
            <a:hlinkClick r:id="rId2"/>
            <a:extLst>
              <a:ext uri="{FF2B5EF4-FFF2-40B4-BE49-F238E27FC236}">
                <a16:creationId xmlns:a16="http://schemas.microsoft.com/office/drawing/2014/main" id="{DDE37918-F411-49A2-9C37-D54A84868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0000" t="13333" r="10000" b="13333"/>
          <a:stretch>
            <a:fillRect/>
          </a:stretch>
        </p:blipFill>
        <p:spPr bwMode="auto">
          <a:xfrm flipH="1">
            <a:off x="144322" y="5207375"/>
            <a:ext cx="819716" cy="521439"/>
          </a:xfrm>
          <a:prstGeom prst="rect">
            <a:avLst/>
          </a:prstGeom>
          <a:noFill/>
        </p:spPr>
      </p:pic>
      <p:pic>
        <p:nvPicPr>
          <p:cNvPr id="90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BBE777A8-F2B5-4A5B-86A2-7CA97B1D6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5761242"/>
            <a:ext cx="1191310" cy="377248"/>
          </a:xfrm>
          <a:prstGeom prst="rect">
            <a:avLst/>
          </a:prstGeom>
          <a:noFill/>
        </p:spPr>
      </p:pic>
      <p:pic>
        <p:nvPicPr>
          <p:cNvPr id="91" name="Picture 4" descr="http://www.howtodrawatoz.com/wp-content/uploads/2013/08/Angelfish_5.png">
            <a:hlinkClick r:id="rId7"/>
            <a:extLst>
              <a:ext uri="{FF2B5EF4-FFF2-40B4-BE49-F238E27FC236}">
                <a16:creationId xmlns:a16="http://schemas.microsoft.com/office/drawing/2014/main" id="{967C8050-6923-4C86-BF9C-6000E4BD2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14504" t="2036" r="8142" b="4326"/>
          <a:stretch>
            <a:fillRect/>
          </a:stretch>
        </p:blipFill>
        <p:spPr bwMode="auto">
          <a:xfrm flipH="1">
            <a:off x="144322" y="6214332"/>
            <a:ext cx="484327" cy="541192"/>
          </a:xfrm>
          <a:prstGeom prst="rect">
            <a:avLst/>
          </a:prstGeom>
          <a:noFill/>
        </p:spPr>
      </p:pic>
      <p:pic>
        <p:nvPicPr>
          <p:cNvPr id="92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3F62226B-0E7C-463D-A3F9-5BC8BF9C6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4816889"/>
            <a:ext cx="908441" cy="287673"/>
          </a:xfrm>
          <a:prstGeom prst="rect">
            <a:avLst/>
          </a:prstGeom>
          <a:noFill/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6E0FECB3-D568-425D-838C-713DB72FF967}"/>
              </a:ext>
            </a:extLst>
          </p:cNvPr>
          <p:cNvSpPr txBox="1"/>
          <p:nvPr/>
        </p:nvSpPr>
        <p:spPr>
          <a:xfrm>
            <a:off x="95250" y="3700615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Name:___________________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5AEADDC-D1D6-496D-B91E-BF3BC6A5A1DA}"/>
              </a:ext>
            </a:extLst>
          </p:cNvPr>
          <p:cNvSpPr txBox="1"/>
          <p:nvPr/>
        </p:nvSpPr>
        <p:spPr>
          <a:xfrm>
            <a:off x="386485" y="4821830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Orange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9AADADB-6C97-4231-80E8-D7325A8A6BBC}"/>
              </a:ext>
            </a:extLst>
          </p:cNvPr>
          <p:cNvSpPr txBox="1"/>
          <p:nvPr/>
        </p:nvSpPr>
        <p:spPr>
          <a:xfrm>
            <a:off x="342588" y="5343447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E43A9F"/>
                </a:solidFill>
              </a:rPr>
              <a:t>Pink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A52E544-0B47-4616-8960-499D76B077E3}"/>
              </a:ext>
            </a:extLst>
          </p:cNvPr>
          <p:cNvSpPr txBox="1"/>
          <p:nvPr/>
        </p:nvSpPr>
        <p:spPr>
          <a:xfrm>
            <a:off x="554180" y="5807126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4"/>
                </a:solidFill>
              </a:rPr>
              <a:t>Yellow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2D6C282-A255-4603-9C6A-E69FD127EDAB}"/>
              </a:ext>
            </a:extLst>
          </p:cNvPr>
          <p:cNvSpPr txBox="1"/>
          <p:nvPr/>
        </p:nvSpPr>
        <p:spPr>
          <a:xfrm>
            <a:off x="168166" y="6377541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/>
                </a:solidFill>
              </a:rPr>
              <a:t>Green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94F975B-25C8-43C5-9B79-56DEF18E3710}"/>
              </a:ext>
            </a:extLst>
          </p:cNvPr>
          <p:cNvSpPr txBox="1"/>
          <p:nvPr/>
        </p:nvSpPr>
        <p:spPr>
          <a:xfrm>
            <a:off x="1335634" y="4299784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Paper Clips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7BD5F5A-1D0A-4B83-BC7A-23AD8A1A71B6}"/>
              </a:ext>
            </a:extLst>
          </p:cNvPr>
          <p:cNvCxnSpPr>
            <a:cxnSpLocks/>
          </p:cNvCxnSpPr>
          <p:nvPr/>
        </p:nvCxnSpPr>
        <p:spPr>
          <a:xfrm>
            <a:off x="1457325" y="503692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012587B-C432-466A-819C-989D2CCE2E1E}"/>
              </a:ext>
            </a:extLst>
          </p:cNvPr>
          <p:cNvCxnSpPr>
            <a:cxnSpLocks/>
          </p:cNvCxnSpPr>
          <p:nvPr/>
        </p:nvCxnSpPr>
        <p:spPr>
          <a:xfrm>
            <a:off x="1457325" y="5527486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3EF2A04C-0600-4741-A7F8-4E89426804A4}"/>
              </a:ext>
            </a:extLst>
          </p:cNvPr>
          <p:cNvCxnSpPr>
            <a:cxnSpLocks/>
          </p:cNvCxnSpPr>
          <p:nvPr/>
        </p:nvCxnSpPr>
        <p:spPr>
          <a:xfrm>
            <a:off x="1457325" y="6018047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52BF202-2D56-4B63-99C2-301497224139}"/>
              </a:ext>
            </a:extLst>
          </p:cNvPr>
          <p:cNvCxnSpPr>
            <a:cxnSpLocks/>
          </p:cNvCxnSpPr>
          <p:nvPr/>
        </p:nvCxnSpPr>
        <p:spPr>
          <a:xfrm>
            <a:off x="1457325" y="6508608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9553F09A-6739-455D-82FB-DBF28F35CCF7}"/>
              </a:ext>
            </a:extLst>
          </p:cNvPr>
          <p:cNvCxnSpPr>
            <a:cxnSpLocks/>
          </p:cNvCxnSpPr>
          <p:nvPr/>
        </p:nvCxnSpPr>
        <p:spPr>
          <a:xfrm>
            <a:off x="2638425" y="503692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1975B510-07D1-46C6-9A30-7C6298BACBBB}"/>
              </a:ext>
            </a:extLst>
          </p:cNvPr>
          <p:cNvCxnSpPr>
            <a:cxnSpLocks/>
          </p:cNvCxnSpPr>
          <p:nvPr/>
        </p:nvCxnSpPr>
        <p:spPr>
          <a:xfrm>
            <a:off x="2638425" y="5527486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F168BCFE-9A10-433E-AB24-6C9FD3B4A1E3}"/>
              </a:ext>
            </a:extLst>
          </p:cNvPr>
          <p:cNvCxnSpPr>
            <a:cxnSpLocks/>
          </p:cNvCxnSpPr>
          <p:nvPr/>
        </p:nvCxnSpPr>
        <p:spPr>
          <a:xfrm>
            <a:off x="2638425" y="6018047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24A6D76B-7F0D-4E97-8F5F-A1712E1E8EA9}"/>
              </a:ext>
            </a:extLst>
          </p:cNvPr>
          <p:cNvCxnSpPr>
            <a:cxnSpLocks/>
          </p:cNvCxnSpPr>
          <p:nvPr/>
        </p:nvCxnSpPr>
        <p:spPr>
          <a:xfrm>
            <a:off x="2638425" y="6508608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8D42A118-2540-4BDF-A8BE-01F2F16F1863}"/>
              </a:ext>
            </a:extLst>
          </p:cNvPr>
          <p:cNvSpPr txBox="1"/>
          <p:nvPr/>
        </p:nvSpPr>
        <p:spPr>
          <a:xfrm>
            <a:off x="2526944" y="4299784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Inches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4FD0A50E-1AF2-4402-A4B0-4DFD20F894A6}"/>
              </a:ext>
            </a:extLst>
          </p:cNvPr>
          <p:cNvSpPr txBox="1"/>
          <p:nvPr/>
        </p:nvSpPr>
        <p:spPr>
          <a:xfrm>
            <a:off x="1931289" y="4063307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of: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468942A-9927-4562-8B55-5810B823117E}"/>
              </a:ext>
            </a:extLst>
          </p:cNvPr>
          <p:cNvSpPr/>
          <p:nvPr/>
        </p:nvSpPr>
        <p:spPr>
          <a:xfrm>
            <a:off x="3770010" y="154226"/>
            <a:ext cx="5281422" cy="3064110"/>
          </a:xfrm>
          <a:prstGeom prst="roundRect">
            <a:avLst>
              <a:gd name="adj" fmla="val 488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70C3585-3A80-4239-BEA6-1E42D05C0ABA}"/>
              </a:ext>
            </a:extLst>
          </p:cNvPr>
          <p:cNvSpPr txBox="1"/>
          <p:nvPr/>
        </p:nvSpPr>
        <p:spPr>
          <a:xfrm>
            <a:off x="3848339" y="133343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Instructions</a:t>
            </a:r>
          </a:p>
        </p:txBody>
      </p: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25B7AE6A-EDAF-420D-A493-AD911918AB34}"/>
              </a:ext>
            </a:extLst>
          </p:cNvPr>
          <p:cNvSpPr/>
          <p:nvPr/>
        </p:nvSpPr>
        <p:spPr>
          <a:xfrm>
            <a:off x="3770010" y="3596517"/>
            <a:ext cx="5281422" cy="3064110"/>
          </a:xfrm>
          <a:prstGeom prst="roundRect">
            <a:avLst>
              <a:gd name="adj" fmla="val 488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51622B8-C502-414E-A8D3-16E8663BBED8}"/>
              </a:ext>
            </a:extLst>
          </p:cNvPr>
          <p:cNvSpPr txBox="1"/>
          <p:nvPr/>
        </p:nvSpPr>
        <p:spPr>
          <a:xfrm>
            <a:off x="3848339" y="3575634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236890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https://encrypted-tbn3.gstatic.com/images?q=tbn:ANd9GcQIY0H1SNPbV-tXQduy9Ec7QmC9wBED0E6uasjlWSP-xl2mWfKU">
            <a:hlinkClick r:id="rId2"/>
            <a:extLst>
              <a:ext uri="{FF2B5EF4-FFF2-40B4-BE49-F238E27FC236}">
                <a16:creationId xmlns:a16="http://schemas.microsoft.com/office/drawing/2014/main" id="{DC8CA195-7685-487A-926D-850196223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0000" t="13333" r="10000" b="13333"/>
          <a:stretch>
            <a:fillRect/>
          </a:stretch>
        </p:blipFill>
        <p:spPr bwMode="auto">
          <a:xfrm flipH="1">
            <a:off x="144322" y="1640103"/>
            <a:ext cx="819716" cy="521439"/>
          </a:xfrm>
          <a:prstGeom prst="rect">
            <a:avLst/>
          </a:prstGeom>
          <a:noFill/>
        </p:spPr>
      </p:pic>
      <p:pic>
        <p:nvPicPr>
          <p:cNvPr id="66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DF645F96-1300-469E-AFEC-8C1E1E213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2193970"/>
            <a:ext cx="1191310" cy="377248"/>
          </a:xfrm>
          <a:prstGeom prst="rect">
            <a:avLst/>
          </a:prstGeom>
          <a:noFill/>
        </p:spPr>
      </p:pic>
      <p:pic>
        <p:nvPicPr>
          <p:cNvPr id="67" name="Picture 4" descr="http://www.howtodrawatoz.com/wp-content/uploads/2013/08/Angelfish_5.png">
            <a:hlinkClick r:id="rId7"/>
            <a:extLst>
              <a:ext uri="{FF2B5EF4-FFF2-40B4-BE49-F238E27FC236}">
                <a16:creationId xmlns:a16="http://schemas.microsoft.com/office/drawing/2014/main" id="{718515CD-5137-42B0-BC17-D2DD7F083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14504" t="2036" r="8142" b="4326"/>
          <a:stretch>
            <a:fillRect/>
          </a:stretch>
        </p:blipFill>
        <p:spPr bwMode="auto">
          <a:xfrm flipH="1">
            <a:off x="144322" y="2647060"/>
            <a:ext cx="484327" cy="541192"/>
          </a:xfrm>
          <a:prstGeom prst="rect">
            <a:avLst/>
          </a:prstGeom>
          <a:noFill/>
        </p:spPr>
      </p:pic>
      <p:pic>
        <p:nvPicPr>
          <p:cNvPr id="68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619A1060-9523-4418-8AB5-15DBF722D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1249617"/>
            <a:ext cx="908441" cy="287673"/>
          </a:xfrm>
          <a:prstGeom prst="rect">
            <a:avLst/>
          </a:prstGeom>
          <a:noFill/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CCBF1FE1-A8CD-4E96-8E7B-3D9AC62C6E6A}"/>
              </a:ext>
            </a:extLst>
          </p:cNvPr>
          <p:cNvSpPr txBox="1"/>
          <p:nvPr/>
        </p:nvSpPr>
        <p:spPr>
          <a:xfrm>
            <a:off x="95250" y="133343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Name:___________________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8159DCF-4F4C-430F-94C2-D262836F4DFE}"/>
              </a:ext>
            </a:extLst>
          </p:cNvPr>
          <p:cNvSpPr txBox="1"/>
          <p:nvPr/>
        </p:nvSpPr>
        <p:spPr>
          <a:xfrm>
            <a:off x="386485" y="1254558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Orange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B7DCE33-E46A-4767-80B4-85E81C165D33}"/>
              </a:ext>
            </a:extLst>
          </p:cNvPr>
          <p:cNvSpPr txBox="1"/>
          <p:nvPr/>
        </p:nvSpPr>
        <p:spPr>
          <a:xfrm>
            <a:off x="342588" y="1776175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E43A9F"/>
                </a:solidFill>
              </a:rPr>
              <a:t>Pink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4050EC1-4F78-4AED-B9F5-64915752920C}"/>
              </a:ext>
            </a:extLst>
          </p:cNvPr>
          <p:cNvSpPr txBox="1"/>
          <p:nvPr/>
        </p:nvSpPr>
        <p:spPr>
          <a:xfrm>
            <a:off x="554180" y="2239854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Yellow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F048530-8B6B-4528-A916-9E2328BC9587}"/>
              </a:ext>
            </a:extLst>
          </p:cNvPr>
          <p:cNvSpPr txBox="1"/>
          <p:nvPr/>
        </p:nvSpPr>
        <p:spPr>
          <a:xfrm>
            <a:off x="168166" y="2810269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/>
                </a:solidFill>
              </a:rPr>
              <a:t>Green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4853A43-6054-4476-9D75-9ED81A37AF4A}"/>
              </a:ext>
            </a:extLst>
          </p:cNvPr>
          <p:cNvSpPr txBox="1"/>
          <p:nvPr/>
        </p:nvSpPr>
        <p:spPr>
          <a:xfrm>
            <a:off x="1338186" y="732512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Paper Clips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B0E4346-6F86-4D06-B4DB-AC38EA718BCF}"/>
              </a:ext>
            </a:extLst>
          </p:cNvPr>
          <p:cNvCxnSpPr>
            <a:cxnSpLocks/>
          </p:cNvCxnSpPr>
          <p:nvPr/>
        </p:nvCxnSpPr>
        <p:spPr>
          <a:xfrm>
            <a:off x="1457325" y="146965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B781AE9-D964-4296-A521-B54B54B5DA7D}"/>
              </a:ext>
            </a:extLst>
          </p:cNvPr>
          <p:cNvCxnSpPr>
            <a:cxnSpLocks/>
          </p:cNvCxnSpPr>
          <p:nvPr/>
        </p:nvCxnSpPr>
        <p:spPr>
          <a:xfrm>
            <a:off x="1457325" y="196021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484F0D5-AB2E-499F-802D-6AFDCF8B934B}"/>
              </a:ext>
            </a:extLst>
          </p:cNvPr>
          <p:cNvCxnSpPr>
            <a:cxnSpLocks/>
          </p:cNvCxnSpPr>
          <p:nvPr/>
        </p:nvCxnSpPr>
        <p:spPr>
          <a:xfrm>
            <a:off x="1457325" y="245077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51A3A5A-76A0-417A-A61B-9550769300B2}"/>
              </a:ext>
            </a:extLst>
          </p:cNvPr>
          <p:cNvCxnSpPr>
            <a:cxnSpLocks/>
          </p:cNvCxnSpPr>
          <p:nvPr/>
        </p:nvCxnSpPr>
        <p:spPr>
          <a:xfrm>
            <a:off x="1457325" y="2941336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BA5E5A74-FFA8-441A-A728-294E266A52D0}"/>
              </a:ext>
            </a:extLst>
          </p:cNvPr>
          <p:cNvSpPr txBox="1"/>
          <p:nvPr/>
        </p:nvSpPr>
        <p:spPr>
          <a:xfrm>
            <a:off x="1338186" y="543660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of</a:t>
            </a:r>
          </a:p>
        </p:txBody>
      </p:sp>
      <p:pic>
        <p:nvPicPr>
          <p:cNvPr id="86" name="Picture 2" descr="https://encrypted-tbn3.gstatic.com/images?q=tbn:ANd9GcQIY0H1SNPbV-tXQduy9Ec7QmC9wBED0E6uasjlWSP-xl2mWfKU">
            <a:hlinkClick r:id="rId2"/>
            <a:extLst>
              <a:ext uri="{FF2B5EF4-FFF2-40B4-BE49-F238E27FC236}">
                <a16:creationId xmlns:a16="http://schemas.microsoft.com/office/drawing/2014/main" id="{5FB47164-31F0-462B-B2B3-17F07D129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0000" t="13333" r="10000" b="13333"/>
          <a:stretch>
            <a:fillRect/>
          </a:stretch>
        </p:blipFill>
        <p:spPr bwMode="auto">
          <a:xfrm flipH="1">
            <a:off x="4944922" y="1640103"/>
            <a:ext cx="819716" cy="521439"/>
          </a:xfrm>
          <a:prstGeom prst="rect">
            <a:avLst/>
          </a:prstGeom>
          <a:noFill/>
        </p:spPr>
      </p:pic>
      <p:pic>
        <p:nvPicPr>
          <p:cNvPr id="87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92A25520-5E47-4138-ABEB-8EE17542D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4944924" y="2193970"/>
            <a:ext cx="1191310" cy="377248"/>
          </a:xfrm>
          <a:prstGeom prst="rect">
            <a:avLst/>
          </a:prstGeom>
          <a:noFill/>
        </p:spPr>
      </p:pic>
      <p:pic>
        <p:nvPicPr>
          <p:cNvPr id="88" name="Picture 4" descr="http://www.howtodrawatoz.com/wp-content/uploads/2013/08/Angelfish_5.png">
            <a:hlinkClick r:id="rId7"/>
            <a:extLst>
              <a:ext uri="{FF2B5EF4-FFF2-40B4-BE49-F238E27FC236}">
                <a16:creationId xmlns:a16="http://schemas.microsoft.com/office/drawing/2014/main" id="{CCDD6B26-B51A-4028-868C-4422CEDCF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14504" t="2036" r="8142" b="4326"/>
          <a:stretch>
            <a:fillRect/>
          </a:stretch>
        </p:blipFill>
        <p:spPr bwMode="auto">
          <a:xfrm flipH="1">
            <a:off x="4944922" y="2647060"/>
            <a:ext cx="484327" cy="541192"/>
          </a:xfrm>
          <a:prstGeom prst="rect">
            <a:avLst/>
          </a:prstGeom>
          <a:noFill/>
        </p:spPr>
      </p:pic>
      <p:pic>
        <p:nvPicPr>
          <p:cNvPr id="89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15B7D3BB-A5B5-4589-A3D2-4ED7BE1D8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4944924" y="1249617"/>
            <a:ext cx="908441" cy="287673"/>
          </a:xfrm>
          <a:prstGeom prst="rect">
            <a:avLst/>
          </a:prstGeom>
          <a:noFill/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85D7D3F4-616A-40D3-8C0D-EA38DE69C1E2}"/>
              </a:ext>
            </a:extLst>
          </p:cNvPr>
          <p:cNvSpPr txBox="1"/>
          <p:nvPr/>
        </p:nvSpPr>
        <p:spPr>
          <a:xfrm>
            <a:off x="4895850" y="133343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Name:___________________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E5E4249-B8D6-41BE-9510-795AAB17DADC}"/>
              </a:ext>
            </a:extLst>
          </p:cNvPr>
          <p:cNvSpPr txBox="1"/>
          <p:nvPr/>
        </p:nvSpPr>
        <p:spPr>
          <a:xfrm>
            <a:off x="5187085" y="1254558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Orange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64DF320-4533-46E5-B82B-BEA4082F5175}"/>
              </a:ext>
            </a:extLst>
          </p:cNvPr>
          <p:cNvSpPr txBox="1"/>
          <p:nvPr/>
        </p:nvSpPr>
        <p:spPr>
          <a:xfrm>
            <a:off x="5143188" y="1776175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E43A9F"/>
                </a:solidFill>
              </a:rPr>
              <a:t>Pink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AA294BB-568A-4BEC-B7E1-7D96CE3C7221}"/>
              </a:ext>
            </a:extLst>
          </p:cNvPr>
          <p:cNvSpPr txBox="1"/>
          <p:nvPr/>
        </p:nvSpPr>
        <p:spPr>
          <a:xfrm>
            <a:off x="5354780" y="2239854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Yellow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A0534D7-44F2-4EC3-8772-956D0A82CB41}"/>
              </a:ext>
            </a:extLst>
          </p:cNvPr>
          <p:cNvSpPr txBox="1"/>
          <p:nvPr/>
        </p:nvSpPr>
        <p:spPr>
          <a:xfrm>
            <a:off x="4968766" y="2810269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/>
                </a:solidFill>
              </a:rPr>
              <a:t>Green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650F558-FFE3-440A-805E-2E620B244694}"/>
              </a:ext>
            </a:extLst>
          </p:cNvPr>
          <p:cNvSpPr txBox="1"/>
          <p:nvPr/>
        </p:nvSpPr>
        <p:spPr>
          <a:xfrm>
            <a:off x="6138786" y="732512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Paper Clips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13FAB46-B629-450A-AC86-F0345BB0397B}"/>
              </a:ext>
            </a:extLst>
          </p:cNvPr>
          <p:cNvCxnSpPr>
            <a:cxnSpLocks/>
          </p:cNvCxnSpPr>
          <p:nvPr/>
        </p:nvCxnSpPr>
        <p:spPr>
          <a:xfrm>
            <a:off x="6257925" y="1469653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A025E4D-B60B-4C32-BD75-5394419DAADE}"/>
              </a:ext>
            </a:extLst>
          </p:cNvPr>
          <p:cNvCxnSpPr>
            <a:cxnSpLocks/>
          </p:cNvCxnSpPr>
          <p:nvPr/>
        </p:nvCxnSpPr>
        <p:spPr>
          <a:xfrm>
            <a:off x="6257925" y="1960214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948B1D6-6073-4E44-AA9B-D3CF65B16408}"/>
              </a:ext>
            </a:extLst>
          </p:cNvPr>
          <p:cNvCxnSpPr>
            <a:cxnSpLocks/>
          </p:cNvCxnSpPr>
          <p:nvPr/>
        </p:nvCxnSpPr>
        <p:spPr>
          <a:xfrm>
            <a:off x="6257925" y="2450775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5C19057-DEEC-4656-81E4-08C39A143DFD}"/>
              </a:ext>
            </a:extLst>
          </p:cNvPr>
          <p:cNvCxnSpPr>
            <a:cxnSpLocks/>
          </p:cNvCxnSpPr>
          <p:nvPr/>
        </p:nvCxnSpPr>
        <p:spPr>
          <a:xfrm>
            <a:off x="6257925" y="2941336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057D3AAA-4C09-4B68-AD6C-3B923585ED1F}"/>
              </a:ext>
            </a:extLst>
          </p:cNvPr>
          <p:cNvSpPr txBox="1"/>
          <p:nvPr/>
        </p:nvSpPr>
        <p:spPr>
          <a:xfrm>
            <a:off x="6138786" y="543660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of</a:t>
            </a:r>
          </a:p>
        </p:txBody>
      </p:sp>
      <p:pic>
        <p:nvPicPr>
          <p:cNvPr id="101" name="Picture 2" descr="https://encrypted-tbn3.gstatic.com/images?q=tbn:ANd9GcQIY0H1SNPbV-tXQduy9Ec7QmC9wBED0E6uasjlWSP-xl2mWfKU">
            <a:hlinkClick r:id="rId2"/>
            <a:extLst>
              <a:ext uri="{FF2B5EF4-FFF2-40B4-BE49-F238E27FC236}">
                <a16:creationId xmlns:a16="http://schemas.microsoft.com/office/drawing/2014/main" id="{5BAD2823-F3D7-4458-B48E-829C83288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0000" t="13333" r="10000" b="13333"/>
          <a:stretch>
            <a:fillRect/>
          </a:stretch>
        </p:blipFill>
        <p:spPr bwMode="auto">
          <a:xfrm flipH="1">
            <a:off x="144322" y="5176508"/>
            <a:ext cx="819716" cy="521439"/>
          </a:xfrm>
          <a:prstGeom prst="rect">
            <a:avLst/>
          </a:prstGeom>
          <a:noFill/>
        </p:spPr>
      </p:pic>
      <p:pic>
        <p:nvPicPr>
          <p:cNvPr id="162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B2CE184C-44F4-4631-9FC8-A7C105AE2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5730375"/>
            <a:ext cx="1191310" cy="377248"/>
          </a:xfrm>
          <a:prstGeom prst="rect">
            <a:avLst/>
          </a:prstGeom>
          <a:noFill/>
        </p:spPr>
      </p:pic>
      <p:pic>
        <p:nvPicPr>
          <p:cNvPr id="163" name="Picture 4" descr="http://www.howtodrawatoz.com/wp-content/uploads/2013/08/Angelfish_5.png">
            <a:hlinkClick r:id="rId7"/>
            <a:extLst>
              <a:ext uri="{FF2B5EF4-FFF2-40B4-BE49-F238E27FC236}">
                <a16:creationId xmlns:a16="http://schemas.microsoft.com/office/drawing/2014/main" id="{5D7931A5-9835-40A6-9A84-E7816F99E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14504" t="2036" r="8142" b="4326"/>
          <a:stretch>
            <a:fillRect/>
          </a:stretch>
        </p:blipFill>
        <p:spPr bwMode="auto">
          <a:xfrm flipH="1">
            <a:off x="144322" y="6183465"/>
            <a:ext cx="484327" cy="541192"/>
          </a:xfrm>
          <a:prstGeom prst="rect">
            <a:avLst/>
          </a:prstGeom>
          <a:noFill/>
        </p:spPr>
      </p:pic>
      <p:pic>
        <p:nvPicPr>
          <p:cNvPr id="164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11460BF6-4820-4EBD-9739-3F2773BB8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144324" y="4786022"/>
            <a:ext cx="908441" cy="287673"/>
          </a:xfrm>
          <a:prstGeom prst="rect">
            <a:avLst/>
          </a:prstGeom>
          <a:noFill/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CD3D6D44-BCFE-4FAA-B395-17FBBFA53379}"/>
              </a:ext>
            </a:extLst>
          </p:cNvPr>
          <p:cNvSpPr txBox="1"/>
          <p:nvPr/>
        </p:nvSpPr>
        <p:spPr>
          <a:xfrm>
            <a:off x="95250" y="3669748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Name:___________________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1579AB11-EC54-4CB0-843C-554BC515ED61}"/>
              </a:ext>
            </a:extLst>
          </p:cNvPr>
          <p:cNvSpPr txBox="1"/>
          <p:nvPr/>
        </p:nvSpPr>
        <p:spPr>
          <a:xfrm>
            <a:off x="386485" y="4790963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Orange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6DA0366-DE5A-4881-8FE7-600812C36845}"/>
              </a:ext>
            </a:extLst>
          </p:cNvPr>
          <p:cNvSpPr txBox="1"/>
          <p:nvPr/>
        </p:nvSpPr>
        <p:spPr>
          <a:xfrm>
            <a:off x="342588" y="5312580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E43A9F"/>
                </a:solidFill>
              </a:rPr>
              <a:t>Pink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5B467A57-6120-48AD-908F-09678F5A5BF3}"/>
              </a:ext>
            </a:extLst>
          </p:cNvPr>
          <p:cNvSpPr txBox="1"/>
          <p:nvPr/>
        </p:nvSpPr>
        <p:spPr>
          <a:xfrm>
            <a:off x="554180" y="5776259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Yellow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515C1E2-CD24-4821-9055-BC7460EC6069}"/>
              </a:ext>
            </a:extLst>
          </p:cNvPr>
          <p:cNvSpPr txBox="1"/>
          <p:nvPr/>
        </p:nvSpPr>
        <p:spPr>
          <a:xfrm>
            <a:off x="168166" y="6346674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/>
                </a:solidFill>
              </a:rPr>
              <a:t>Green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986C4723-1365-4C0B-8A8A-A9C85A9AC413}"/>
              </a:ext>
            </a:extLst>
          </p:cNvPr>
          <p:cNvSpPr txBox="1"/>
          <p:nvPr/>
        </p:nvSpPr>
        <p:spPr>
          <a:xfrm>
            <a:off x="1338186" y="4268917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Paper Clips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66DE840-AC49-4F88-AAA2-A85ED9AD1CEF}"/>
              </a:ext>
            </a:extLst>
          </p:cNvPr>
          <p:cNvCxnSpPr>
            <a:cxnSpLocks/>
          </p:cNvCxnSpPr>
          <p:nvPr/>
        </p:nvCxnSpPr>
        <p:spPr>
          <a:xfrm>
            <a:off x="1457325" y="5006058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2D8E0A6A-ADFA-445F-A8B0-2FBE470DDC17}"/>
              </a:ext>
            </a:extLst>
          </p:cNvPr>
          <p:cNvCxnSpPr>
            <a:cxnSpLocks/>
          </p:cNvCxnSpPr>
          <p:nvPr/>
        </p:nvCxnSpPr>
        <p:spPr>
          <a:xfrm>
            <a:off x="1457325" y="5496619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77AB2005-938D-4719-B8BE-5A53F7B8C18B}"/>
              </a:ext>
            </a:extLst>
          </p:cNvPr>
          <p:cNvCxnSpPr>
            <a:cxnSpLocks/>
          </p:cNvCxnSpPr>
          <p:nvPr/>
        </p:nvCxnSpPr>
        <p:spPr>
          <a:xfrm>
            <a:off x="1457325" y="5987180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9CFEFB5E-F69D-48F4-8982-449CEE3CCD52}"/>
              </a:ext>
            </a:extLst>
          </p:cNvPr>
          <p:cNvCxnSpPr>
            <a:cxnSpLocks/>
          </p:cNvCxnSpPr>
          <p:nvPr/>
        </p:nvCxnSpPr>
        <p:spPr>
          <a:xfrm>
            <a:off x="1457325" y="6477741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21049407-981B-49AD-84C6-C069BCCA284A}"/>
              </a:ext>
            </a:extLst>
          </p:cNvPr>
          <p:cNvSpPr txBox="1"/>
          <p:nvPr/>
        </p:nvSpPr>
        <p:spPr>
          <a:xfrm>
            <a:off x="1338186" y="4080065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of</a:t>
            </a:r>
          </a:p>
        </p:txBody>
      </p:sp>
      <p:pic>
        <p:nvPicPr>
          <p:cNvPr id="176" name="Picture 2" descr="https://encrypted-tbn3.gstatic.com/images?q=tbn:ANd9GcQIY0H1SNPbV-tXQduy9Ec7QmC9wBED0E6uasjlWSP-xl2mWfKU">
            <a:hlinkClick r:id="rId2"/>
            <a:extLst>
              <a:ext uri="{FF2B5EF4-FFF2-40B4-BE49-F238E27FC236}">
                <a16:creationId xmlns:a16="http://schemas.microsoft.com/office/drawing/2014/main" id="{B2CBF378-E0C0-4F51-8BF3-50CD7DDC5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0000" t="13333" r="10000" b="13333"/>
          <a:stretch>
            <a:fillRect/>
          </a:stretch>
        </p:blipFill>
        <p:spPr bwMode="auto">
          <a:xfrm flipH="1">
            <a:off x="4944922" y="5176508"/>
            <a:ext cx="819716" cy="521439"/>
          </a:xfrm>
          <a:prstGeom prst="rect">
            <a:avLst/>
          </a:prstGeom>
          <a:noFill/>
        </p:spPr>
      </p:pic>
      <p:pic>
        <p:nvPicPr>
          <p:cNvPr id="177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5CA18CF4-8746-4E19-94EC-41784F7C2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4944924" y="5730375"/>
            <a:ext cx="1191310" cy="377248"/>
          </a:xfrm>
          <a:prstGeom prst="rect">
            <a:avLst/>
          </a:prstGeom>
          <a:noFill/>
        </p:spPr>
      </p:pic>
      <p:pic>
        <p:nvPicPr>
          <p:cNvPr id="178" name="Picture 4" descr="http://www.howtodrawatoz.com/wp-content/uploads/2013/08/Angelfish_5.png">
            <a:hlinkClick r:id="rId7"/>
            <a:extLst>
              <a:ext uri="{FF2B5EF4-FFF2-40B4-BE49-F238E27FC236}">
                <a16:creationId xmlns:a16="http://schemas.microsoft.com/office/drawing/2014/main" id="{800A6131-49C0-4785-B730-3BFCEA16C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14504" t="2036" r="8142" b="4326"/>
          <a:stretch>
            <a:fillRect/>
          </a:stretch>
        </p:blipFill>
        <p:spPr bwMode="auto">
          <a:xfrm flipH="1">
            <a:off x="4944922" y="6183465"/>
            <a:ext cx="484327" cy="541192"/>
          </a:xfrm>
          <a:prstGeom prst="rect">
            <a:avLst/>
          </a:prstGeom>
          <a:noFill/>
        </p:spPr>
      </p:pic>
      <p:pic>
        <p:nvPicPr>
          <p:cNvPr id="179" name="Picture 2" descr="http://www.clipartbest.com/cliparts/yck/qjK/yckqjKKcE.jpeg">
            <a:hlinkClick r:id="rId4"/>
            <a:extLst>
              <a:ext uri="{FF2B5EF4-FFF2-40B4-BE49-F238E27FC236}">
                <a16:creationId xmlns:a16="http://schemas.microsoft.com/office/drawing/2014/main" id="{C3711FBC-FD46-424E-9BEF-93CA1C4D6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150" r="2362"/>
          <a:stretch>
            <a:fillRect/>
          </a:stretch>
        </p:blipFill>
        <p:spPr bwMode="auto">
          <a:xfrm>
            <a:off x="4944924" y="4786022"/>
            <a:ext cx="908441" cy="287673"/>
          </a:xfrm>
          <a:prstGeom prst="rect">
            <a:avLst/>
          </a:prstGeom>
          <a:noFill/>
        </p:spPr>
      </p:pic>
      <p:sp>
        <p:nvSpPr>
          <p:cNvPr id="180" name="TextBox 179">
            <a:extLst>
              <a:ext uri="{FF2B5EF4-FFF2-40B4-BE49-F238E27FC236}">
                <a16:creationId xmlns:a16="http://schemas.microsoft.com/office/drawing/2014/main" id="{8FEC1E7C-2378-4053-8650-FF8B0A8B6712}"/>
              </a:ext>
            </a:extLst>
          </p:cNvPr>
          <p:cNvSpPr txBox="1"/>
          <p:nvPr/>
        </p:nvSpPr>
        <p:spPr>
          <a:xfrm>
            <a:off x="4895850" y="3669748"/>
            <a:ext cx="207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Name:___________________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3DE9E1C9-A05A-4D98-BDCB-4CDA1A6EEBFE}"/>
              </a:ext>
            </a:extLst>
          </p:cNvPr>
          <p:cNvSpPr txBox="1"/>
          <p:nvPr/>
        </p:nvSpPr>
        <p:spPr>
          <a:xfrm>
            <a:off x="5187085" y="4790963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Orange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02371187-A0E9-4523-8CB0-8282BE7E115B}"/>
              </a:ext>
            </a:extLst>
          </p:cNvPr>
          <p:cNvSpPr txBox="1"/>
          <p:nvPr/>
        </p:nvSpPr>
        <p:spPr>
          <a:xfrm>
            <a:off x="5143188" y="5312580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E43A9F"/>
                </a:solidFill>
              </a:rPr>
              <a:t>Pink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8C2C5CDB-9EC5-4C13-983C-DBC8AD273A95}"/>
              </a:ext>
            </a:extLst>
          </p:cNvPr>
          <p:cNvSpPr txBox="1"/>
          <p:nvPr/>
        </p:nvSpPr>
        <p:spPr>
          <a:xfrm>
            <a:off x="5354780" y="5776259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Yellow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EBC7D1E8-BC31-42D7-BF6A-23712FEF5FC9}"/>
              </a:ext>
            </a:extLst>
          </p:cNvPr>
          <p:cNvSpPr txBox="1"/>
          <p:nvPr/>
        </p:nvSpPr>
        <p:spPr>
          <a:xfrm>
            <a:off x="4968766" y="6346674"/>
            <a:ext cx="572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/>
                </a:solidFill>
              </a:rPr>
              <a:t>Green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F2250F8-1904-4AB8-9693-77D1348EEB22}"/>
              </a:ext>
            </a:extLst>
          </p:cNvPr>
          <p:cNvSpPr txBox="1"/>
          <p:nvPr/>
        </p:nvSpPr>
        <p:spPr>
          <a:xfrm>
            <a:off x="6138786" y="4268917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Paper Clips</a:t>
            </a:r>
          </a:p>
        </p:txBody>
      </p: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6C893FEA-A352-491A-94F3-6D56655787C6}"/>
              </a:ext>
            </a:extLst>
          </p:cNvPr>
          <p:cNvCxnSpPr>
            <a:cxnSpLocks/>
          </p:cNvCxnSpPr>
          <p:nvPr/>
        </p:nvCxnSpPr>
        <p:spPr>
          <a:xfrm>
            <a:off x="6257925" y="5006058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81F64317-0893-45A9-95B9-07577574EF5B}"/>
              </a:ext>
            </a:extLst>
          </p:cNvPr>
          <p:cNvCxnSpPr>
            <a:cxnSpLocks/>
          </p:cNvCxnSpPr>
          <p:nvPr/>
        </p:nvCxnSpPr>
        <p:spPr>
          <a:xfrm>
            <a:off x="6257925" y="5496619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43E7D379-865B-4014-A932-C5696CA389C5}"/>
              </a:ext>
            </a:extLst>
          </p:cNvPr>
          <p:cNvCxnSpPr>
            <a:cxnSpLocks/>
          </p:cNvCxnSpPr>
          <p:nvPr/>
        </p:nvCxnSpPr>
        <p:spPr>
          <a:xfrm>
            <a:off x="6257925" y="5987180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9DAB0A5-5E8D-4164-9E47-FC99C8FDA169}"/>
              </a:ext>
            </a:extLst>
          </p:cNvPr>
          <p:cNvCxnSpPr>
            <a:cxnSpLocks/>
          </p:cNvCxnSpPr>
          <p:nvPr/>
        </p:nvCxnSpPr>
        <p:spPr>
          <a:xfrm>
            <a:off x="6257925" y="6477741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85B5DFC1-3D72-407B-A145-B8541AED0003}"/>
              </a:ext>
            </a:extLst>
          </p:cNvPr>
          <p:cNvSpPr txBox="1"/>
          <p:nvPr/>
        </p:nvSpPr>
        <p:spPr>
          <a:xfrm>
            <a:off x="6138786" y="4080065"/>
            <a:ext cx="119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of</a:t>
            </a:r>
          </a:p>
        </p:txBody>
      </p:sp>
    </p:spTree>
    <p:extLst>
      <p:ext uri="{BB962C8B-B14F-4D97-AF65-F5344CB8AC3E}">
        <p14:creationId xmlns:p14="http://schemas.microsoft.com/office/powerpoint/2010/main" val="210074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Image result for paper clip">
            <a:extLst>
              <a:ext uri="{FF2B5EF4-FFF2-40B4-BE49-F238E27FC236}">
                <a16:creationId xmlns:a16="http://schemas.microsoft.com/office/drawing/2014/main" id="{927E351C-14EB-4642-BFAB-1C5F0752E0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6552780" y="3965860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 descr="Image result for paper clip">
            <a:extLst>
              <a:ext uri="{FF2B5EF4-FFF2-40B4-BE49-F238E27FC236}">
                <a16:creationId xmlns:a16="http://schemas.microsoft.com/office/drawing/2014/main" id="{AA9AE152-B458-4C22-A88C-F5F5DD07BF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4429998">
            <a:off x="5504701" y="3651640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Image result for paper clip">
            <a:extLst>
              <a:ext uri="{FF2B5EF4-FFF2-40B4-BE49-F238E27FC236}">
                <a16:creationId xmlns:a16="http://schemas.microsoft.com/office/drawing/2014/main" id="{162CC42D-6E87-4520-B9FB-70D77B76E7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8127349">
            <a:off x="3907284" y="3619891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Image result for paper clip">
            <a:extLst>
              <a:ext uri="{FF2B5EF4-FFF2-40B4-BE49-F238E27FC236}">
                <a16:creationId xmlns:a16="http://schemas.microsoft.com/office/drawing/2014/main" id="{2969F29C-8814-4AC2-9A8C-CE959F9A0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1973245" y="3965860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Image result for paper clip">
            <a:extLst>
              <a:ext uri="{FF2B5EF4-FFF2-40B4-BE49-F238E27FC236}">
                <a16:creationId xmlns:a16="http://schemas.microsoft.com/office/drawing/2014/main" id="{7C0A390C-B529-4F67-B78B-1D7411FF87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7515905">
            <a:off x="3036562" y="3651641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Image result for paper clip">
            <a:extLst>
              <a:ext uri="{FF2B5EF4-FFF2-40B4-BE49-F238E27FC236}">
                <a16:creationId xmlns:a16="http://schemas.microsoft.com/office/drawing/2014/main" id="{97D1B2E3-8DF0-4B51-B846-B8598F31CA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4770952">
            <a:off x="640095" y="3754601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encil">
            <a:extLst>
              <a:ext uri="{FF2B5EF4-FFF2-40B4-BE49-F238E27FC236}">
                <a16:creationId xmlns:a16="http://schemas.microsoft.com/office/drawing/2014/main" id="{D08C8204-0B62-45FA-BFBA-7895315AC4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4" t="51003" r="7755" b="41570"/>
          <a:stretch/>
        </p:blipFill>
        <p:spPr bwMode="auto">
          <a:xfrm rot="10800000" flipV="1">
            <a:off x="94890" y="733250"/>
            <a:ext cx="8954220" cy="40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paper clip">
            <a:extLst>
              <a:ext uri="{FF2B5EF4-FFF2-40B4-BE49-F238E27FC236}">
                <a16:creationId xmlns:a16="http://schemas.microsoft.com/office/drawing/2014/main" id="{A4F10180-A3F7-4C1B-8EBA-C0E63868EF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705162" y="-435042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Image result for paper clip">
            <a:extLst>
              <a:ext uri="{FF2B5EF4-FFF2-40B4-BE49-F238E27FC236}">
                <a16:creationId xmlns:a16="http://schemas.microsoft.com/office/drawing/2014/main" id="{62E03824-7911-4FEC-B47D-385867FC3F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2447704" y="-435041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 result for paper clip">
            <a:extLst>
              <a:ext uri="{FF2B5EF4-FFF2-40B4-BE49-F238E27FC236}">
                <a16:creationId xmlns:a16="http://schemas.microsoft.com/office/drawing/2014/main" id="{14901DA0-6529-4921-BB2D-5D88E002FC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6191569" y="-435041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pencil">
            <a:extLst>
              <a:ext uri="{FF2B5EF4-FFF2-40B4-BE49-F238E27FC236}">
                <a16:creationId xmlns:a16="http://schemas.microsoft.com/office/drawing/2014/main" id="{3EB65922-A1B9-456C-A50F-30744A1A81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4" t="51003" r="7755" b="41570"/>
          <a:stretch/>
        </p:blipFill>
        <p:spPr bwMode="auto">
          <a:xfrm rot="10800000" flipV="1">
            <a:off x="94890" y="2035843"/>
            <a:ext cx="8954220" cy="40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Image result for paper clip">
            <a:extLst>
              <a:ext uri="{FF2B5EF4-FFF2-40B4-BE49-F238E27FC236}">
                <a16:creationId xmlns:a16="http://schemas.microsoft.com/office/drawing/2014/main" id="{73FC0FEB-1C33-470E-810E-A15FD12BC8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7925473" y="-435042"/>
            <a:ext cx="513364" cy="173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Image result for paper clip">
            <a:extLst>
              <a:ext uri="{FF2B5EF4-FFF2-40B4-BE49-F238E27FC236}">
                <a16:creationId xmlns:a16="http://schemas.microsoft.com/office/drawing/2014/main" id="{238AF492-93A1-4F99-80A0-ABAF478888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705162" y="851823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Image result for paper clip">
            <a:extLst>
              <a:ext uri="{FF2B5EF4-FFF2-40B4-BE49-F238E27FC236}">
                <a16:creationId xmlns:a16="http://schemas.microsoft.com/office/drawing/2014/main" id="{A4F88B10-47AE-4B79-823D-1D25BEA375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3111932" y="851823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Image result for paper clip">
            <a:extLst>
              <a:ext uri="{FF2B5EF4-FFF2-40B4-BE49-F238E27FC236}">
                <a16:creationId xmlns:a16="http://schemas.microsoft.com/office/drawing/2014/main" id="{66564AF5-66E4-4C36-84BF-9B261F4BD8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5518702" y="851823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Image result for paper clip">
            <a:extLst>
              <a:ext uri="{FF2B5EF4-FFF2-40B4-BE49-F238E27FC236}">
                <a16:creationId xmlns:a16="http://schemas.microsoft.com/office/drawing/2014/main" id="{F82AFC43-A22A-46FD-B3C4-F338DC3146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7925473" y="851823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Image result for pencil">
            <a:extLst>
              <a:ext uri="{FF2B5EF4-FFF2-40B4-BE49-F238E27FC236}">
                <a16:creationId xmlns:a16="http://schemas.microsoft.com/office/drawing/2014/main" id="{C004706E-87EF-4394-9730-3037DDB9A8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4" t="51003" r="7755" b="41570"/>
          <a:stretch/>
        </p:blipFill>
        <p:spPr bwMode="auto">
          <a:xfrm rot="10800000" flipV="1">
            <a:off x="94890" y="3347060"/>
            <a:ext cx="8954220" cy="40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Image result for paper clip">
            <a:extLst>
              <a:ext uri="{FF2B5EF4-FFF2-40B4-BE49-F238E27FC236}">
                <a16:creationId xmlns:a16="http://schemas.microsoft.com/office/drawing/2014/main" id="{05D25627-F29D-400E-A951-B5F1F15A88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705162" y="2163040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pencil">
            <a:extLst>
              <a:ext uri="{FF2B5EF4-FFF2-40B4-BE49-F238E27FC236}">
                <a16:creationId xmlns:a16="http://schemas.microsoft.com/office/drawing/2014/main" id="{B10E3344-A2F8-47C3-9F3E-05AD8DF230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4" t="51003" r="7755" b="41570"/>
          <a:stretch/>
        </p:blipFill>
        <p:spPr bwMode="auto">
          <a:xfrm rot="10800000" flipV="1">
            <a:off x="94890" y="5119689"/>
            <a:ext cx="8954220" cy="40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Image result for pencil">
            <a:extLst>
              <a:ext uri="{FF2B5EF4-FFF2-40B4-BE49-F238E27FC236}">
                <a16:creationId xmlns:a16="http://schemas.microsoft.com/office/drawing/2014/main" id="{01D29FA7-F0D0-44AB-BA82-23D233A9C8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4" t="51003" r="7755" b="41570"/>
          <a:stretch/>
        </p:blipFill>
        <p:spPr bwMode="auto">
          <a:xfrm rot="10800000" flipV="1">
            <a:off x="94890" y="6318939"/>
            <a:ext cx="8954220" cy="40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 descr="Image result for paper clip">
            <a:extLst>
              <a:ext uri="{FF2B5EF4-FFF2-40B4-BE49-F238E27FC236}">
                <a16:creationId xmlns:a16="http://schemas.microsoft.com/office/drawing/2014/main" id="{75FCCCE3-518F-49DA-A7D8-311FB995B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705162" y="5134919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Image result for paper clip">
            <a:extLst>
              <a:ext uri="{FF2B5EF4-FFF2-40B4-BE49-F238E27FC236}">
                <a16:creationId xmlns:a16="http://schemas.microsoft.com/office/drawing/2014/main" id="{7FF315EA-244F-4984-9AC0-44C017D795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2447704" y="2163040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Image result for paper clip">
            <a:extLst>
              <a:ext uri="{FF2B5EF4-FFF2-40B4-BE49-F238E27FC236}">
                <a16:creationId xmlns:a16="http://schemas.microsoft.com/office/drawing/2014/main" id="{B7886FCB-04B9-42B3-B2FE-FC95247246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4190246" y="2163040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Image result for paper clip">
            <a:extLst>
              <a:ext uri="{FF2B5EF4-FFF2-40B4-BE49-F238E27FC236}">
                <a16:creationId xmlns:a16="http://schemas.microsoft.com/office/drawing/2014/main" id="{F089035D-09EB-4B6A-AF6E-EAE1FEDCB6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5924158" y="2163040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Image result for paper clip">
            <a:extLst>
              <a:ext uri="{FF2B5EF4-FFF2-40B4-BE49-F238E27FC236}">
                <a16:creationId xmlns:a16="http://schemas.microsoft.com/office/drawing/2014/main" id="{AED08016-8593-49B4-8CFB-F787EBD81C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7386017" y="2624247"/>
            <a:ext cx="302649" cy="102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 descr="Image result for paper clip">
            <a:extLst>
              <a:ext uri="{FF2B5EF4-FFF2-40B4-BE49-F238E27FC236}">
                <a16:creationId xmlns:a16="http://schemas.microsoft.com/office/drawing/2014/main" id="{025C9823-C66F-4D87-932A-50E69FF0D9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8386681" y="2624247"/>
            <a:ext cx="302649" cy="102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 descr="Image result for paper clip">
            <a:extLst>
              <a:ext uri="{FF2B5EF4-FFF2-40B4-BE49-F238E27FC236}">
                <a16:creationId xmlns:a16="http://schemas.microsoft.com/office/drawing/2014/main" id="{50928AF3-940F-4DD4-B48E-78BC02CAF2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2447704" y="5134919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Image result for paper clip">
            <a:extLst>
              <a:ext uri="{FF2B5EF4-FFF2-40B4-BE49-F238E27FC236}">
                <a16:creationId xmlns:a16="http://schemas.microsoft.com/office/drawing/2014/main" id="{CF9F0AA2-BC14-4668-B0C9-9A27C5AE82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4181616" y="5134919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0" descr="Image result for paper clip">
            <a:extLst>
              <a:ext uri="{FF2B5EF4-FFF2-40B4-BE49-F238E27FC236}">
                <a16:creationId xmlns:a16="http://schemas.microsoft.com/office/drawing/2014/main" id="{9B215D6F-7C40-4B45-87F9-3237423308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5924158" y="5134919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 descr="Image result for paper clip">
            <a:extLst>
              <a:ext uri="{FF2B5EF4-FFF2-40B4-BE49-F238E27FC236}">
                <a16:creationId xmlns:a16="http://schemas.microsoft.com/office/drawing/2014/main" id="{DDD0BA3F-74C7-4DCE-B48D-77016452D0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6200000">
            <a:off x="7636511" y="5134919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4" descr="Image result for paper clip">
            <a:extLst>
              <a:ext uri="{FF2B5EF4-FFF2-40B4-BE49-F238E27FC236}">
                <a16:creationId xmlns:a16="http://schemas.microsoft.com/office/drawing/2014/main" id="{BB7E7D88-7DCA-46F7-A853-8AEC4525AB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9686" r="36541" b="7044"/>
          <a:stretch/>
        </p:blipFill>
        <p:spPr bwMode="auto">
          <a:xfrm rot="17462843">
            <a:off x="7959817" y="3709177"/>
            <a:ext cx="513364" cy="17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42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114</Words>
  <Application>Microsoft Office PowerPoint</Application>
  <PresentationFormat>On-screen Show (4:3)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Rachel.Lafond.Nichols@gmail.com</dc:creator>
  <cp:lastModifiedBy>Rachel.Lafond.Nichols@gmail.com</cp:lastModifiedBy>
  <cp:revision>9</cp:revision>
  <cp:lastPrinted>2019-04-29T11:28:22Z</cp:lastPrinted>
  <dcterms:created xsi:type="dcterms:W3CDTF">2019-04-29T04:04:59Z</dcterms:created>
  <dcterms:modified xsi:type="dcterms:W3CDTF">2019-07-25T03:07:48Z</dcterms:modified>
</cp:coreProperties>
</file>